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4068" r:id="rId2"/>
  </p:sldMasterIdLst>
  <p:notesMasterIdLst>
    <p:notesMasterId r:id="rId70"/>
  </p:notesMasterIdLst>
  <p:handoutMasterIdLst>
    <p:handoutMasterId r:id="rId71"/>
  </p:handoutMasterIdLst>
  <p:sldIdLst>
    <p:sldId id="443" r:id="rId3"/>
    <p:sldId id="256" r:id="rId4"/>
    <p:sldId id="322" r:id="rId5"/>
    <p:sldId id="321" r:id="rId6"/>
    <p:sldId id="298" r:id="rId7"/>
    <p:sldId id="284" r:id="rId8"/>
    <p:sldId id="302" r:id="rId9"/>
    <p:sldId id="276" r:id="rId10"/>
    <p:sldId id="257" r:id="rId11"/>
    <p:sldId id="264" r:id="rId12"/>
    <p:sldId id="289" r:id="rId13"/>
    <p:sldId id="290" r:id="rId14"/>
    <p:sldId id="311" r:id="rId15"/>
    <p:sldId id="450" r:id="rId16"/>
    <p:sldId id="313" r:id="rId17"/>
    <p:sldId id="293" r:id="rId18"/>
    <p:sldId id="301" r:id="rId19"/>
    <p:sldId id="270" r:id="rId20"/>
    <p:sldId id="272" r:id="rId21"/>
    <p:sldId id="456" r:id="rId22"/>
    <p:sldId id="309" r:id="rId23"/>
    <p:sldId id="294" r:id="rId24"/>
    <p:sldId id="474" r:id="rId25"/>
    <p:sldId id="327" r:id="rId26"/>
    <p:sldId id="326" r:id="rId27"/>
    <p:sldId id="296" r:id="rId28"/>
    <p:sldId id="315" r:id="rId29"/>
    <p:sldId id="316" r:id="rId30"/>
    <p:sldId id="475" r:id="rId31"/>
    <p:sldId id="330" r:id="rId32"/>
    <p:sldId id="457" r:id="rId33"/>
    <p:sldId id="331" r:id="rId34"/>
    <p:sldId id="332" r:id="rId35"/>
    <p:sldId id="333" r:id="rId36"/>
    <p:sldId id="334" r:id="rId37"/>
    <p:sldId id="335" r:id="rId38"/>
    <p:sldId id="336" r:id="rId39"/>
    <p:sldId id="337" r:id="rId40"/>
    <p:sldId id="338" r:id="rId41"/>
    <p:sldId id="472" r:id="rId42"/>
    <p:sldId id="473" r:id="rId43"/>
    <p:sldId id="452" r:id="rId44"/>
    <p:sldId id="345" r:id="rId45"/>
    <p:sldId id="346" r:id="rId46"/>
    <p:sldId id="476" r:id="rId47"/>
    <p:sldId id="477" r:id="rId48"/>
    <p:sldId id="463" r:id="rId49"/>
    <p:sldId id="464" r:id="rId50"/>
    <p:sldId id="465" r:id="rId51"/>
    <p:sldId id="466" r:id="rId52"/>
    <p:sldId id="467" r:id="rId53"/>
    <p:sldId id="468" r:id="rId54"/>
    <p:sldId id="459" r:id="rId55"/>
    <p:sldId id="460" r:id="rId56"/>
    <p:sldId id="349" r:id="rId57"/>
    <p:sldId id="350" r:id="rId58"/>
    <p:sldId id="351" r:id="rId59"/>
    <p:sldId id="352" r:id="rId60"/>
    <p:sldId id="353" r:id="rId61"/>
    <p:sldId id="354" r:id="rId62"/>
    <p:sldId id="359" r:id="rId63"/>
    <p:sldId id="360" r:id="rId64"/>
    <p:sldId id="361" r:id="rId65"/>
    <p:sldId id="449" r:id="rId66"/>
    <p:sldId id="362" r:id="rId67"/>
    <p:sldId id="461" r:id="rId68"/>
    <p:sldId id="469" r:id="rId69"/>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990099"/>
        </a:solidFill>
        <a:latin typeface="Arial" pitchFamily="34" charset="0"/>
        <a:ea typeface="楷体_GB2312" pitchFamily="49" charset="-122"/>
        <a:cs typeface="+mn-cs"/>
      </a:defRPr>
    </a:lvl1pPr>
    <a:lvl2pPr marL="457200" algn="l" rtl="0" eaLnBrk="0" fontAlgn="base" hangingPunct="0">
      <a:spcBef>
        <a:spcPct val="0"/>
      </a:spcBef>
      <a:spcAft>
        <a:spcPct val="0"/>
      </a:spcAft>
      <a:defRPr sz="2800" b="1" kern="1200">
        <a:solidFill>
          <a:srgbClr val="990099"/>
        </a:solidFill>
        <a:latin typeface="Arial" pitchFamily="34" charset="0"/>
        <a:ea typeface="楷体_GB2312" pitchFamily="49" charset="-122"/>
        <a:cs typeface="+mn-cs"/>
      </a:defRPr>
    </a:lvl2pPr>
    <a:lvl3pPr marL="914400" algn="l" rtl="0" eaLnBrk="0" fontAlgn="base" hangingPunct="0">
      <a:spcBef>
        <a:spcPct val="0"/>
      </a:spcBef>
      <a:spcAft>
        <a:spcPct val="0"/>
      </a:spcAft>
      <a:defRPr sz="2800" b="1" kern="1200">
        <a:solidFill>
          <a:srgbClr val="990099"/>
        </a:solidFill>
        <a:latin typeface="Arial" pitchFamily="34" charset="0"/>
        <a:ea typeface="楷体_GB2312" pitchFamily="49" charset="-122"/>
        <a:cs typeface="+mn-cs"/>
      </a:defRPr>
    </a:lvl3pPr>
    <a:lvl4pPr marL="1371600" algn="l" rtl="0" eaLnBrk="0" fontAlgn="base" hangingPunct="0">
      <a:spcBef>
        <a:spcPct val="0"/>
      </a:spcBef>
      <a:spcAft>
        <a:spcPct val="0"/>
      </a:spcAft>
      <a:defRPr sz="2800" b="1" kern="1200">
        <a:solidFill>
          <a:srgbClr val="990099"/>
        </a:solidFill>
        <a:latin typeface="Arial" pitchFamily="34" charset="0"/>
        <a:ea typeface="楷体_GB2312" pitchFamily="49" charset="-122"/>
        <a:cs typeface="+mn-cs"/>
      </a:defRPr>
    </a:lvl4pPr>
    <a:lvl5pPr marL="1828800" algn="l" rtl="0" eaLnBrk="0" fontAlgn="base" hangingPunct="0">
      <a:spcBef>
        <a:spcPct val="0"/>
      </a:spcBef>
      <a:spcAft>
        <a:spcPct val="0"/>
      </a:spcAft>
      <a:defRPr sz="2800" b="1" kern="1200">
        <a:solidFill>
          <a:srgbClr val="990099"/>
        </a:solidFill>
        <a:latin typeface="Arial" pitchFamily="34" charset="0"/>
        <a:ea typeface="楷体_GB2312" pitchFamily="49" charset="-122"/>
        <a:cs typeface="+mn-cs"/>
      </a:defRPr>
    </a:lvl5pPr>
    <a:lvl6pPr marL="2286000" algn="l" defTabSz="914400" rtl="0" eaLnBrk="1" latinLnBrk="0" hangingPunct="1">
      <a:defRPr sz="2800" b="1" kern="1200">
        <a:solidFill>
          <a:srgbClr val="990099"/>
        </a:solidFill>
        <a:latin typeface="Arial" pitchFamily="34" charset="0"/>
        <a:ea typeface="楷体_GB2312" pitchFamily="49" charset="-122"/>
        <a:cs typeface="+mn-cs"/>
      </a:defRPr>
    </a:lvl6pPr>
    <a:lvl7pPr marL="2743200" algn="l" defTabSz="914400" rtl="0" eaLnBrk="1" latinLnBrk="0" hangingPunct="1">
      <a:defRPr sz="2800" b="1" kern="1200">
        <a:solidFill>
          <a:srgbClr val="990099"/>
        </a:solidFill>
        <a:latin typeface="Arial" pitchFamily="34" charset="0"/>
        <a:ea typeface="楷体_GB2312" pitchFamily="49" charset="-122"/>
        <a:cs typeface="+mn-cs"/>
      </a:defRPr>
    </a:lvl7pPr>
    <a:lvl8pPr marL="3200400" algn="l" defTabSz="914400" rtl="0" eaLnBrk="1" latinLnBrk="0" hangingPunct="1">
      <a:defRPr sz="2800" b="1" kern="1200">
        <a:solidFill>
          <a:srgbClr val="990099"/>
        </a:solidFill>
        <a:latin typeface="Arial" pitchFamily="34" charset="0"/>
        <a:ea typeface="楷体_GB2312" pitchFamily="49" charset="-122"/>
        <a:cs typeface="+mn-cs"/>
      </a:defRPr>
    </a:lvl8pPr>
    <a:lvl9pPr marL="3657600" algn="l" defTabSz="914400" rtl="0" eaLnBrk="1" latinLnBrk="0" hangingPunct="1">
      <a:defRPr sz="2800" b="1" kern="1200">
        <a:solidFill>
          <a:srgbClr val="990099"/>
        </a:solidFill>
        <a:latin typeface="Arial" pitchFamily="34"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33CC33"/>
    <a:srgbClr val="3366CC"/>
    <a:srgbClr val="CC0099"/>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0" autoAdjust="0"/>
    <p:restoredTop sz="92610" autoAdjust="0"/>
  </p:normalViewPr>
  <p:slideViewPr>
    <p:cSldViewPr>
      <p:cViewPr>
        <p:scale>
          <a:sx n="75" d="100"/>
          <a:sy n="75" d="100"/>
        </p:scale>
        <p:origin x="-2772" y="-678"/>
      </p:cViewPr>
      <p:guideLst>
        <p:guide orient="horz" pos="2160"/>
        <p:guide pos="2853"/>
      </p:guideLst>
    </p:cSldViewPr>
  </p:slideViewPr>
  <p:notesTextViewPr>
    <p:cViewPr>
      <p:scale>
        <a:sx n="100" d="100"/>
        <a:sy n="100" d="100"/>
      </p:scale>
      <p:origin x="0" y="0"/>
    </p:cViewPr>
  </p:notesTextViewPr>
  <p:sorterViewPr>
    <p:cViewPr>
      <p:scale>
        <a:sx n="125" d="100"/>
        <a:sy n="125"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gn="l"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43011"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43012"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lgn="l"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43013"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Calibri" pitchFamily="34" charset="0"/>
                <a:ea typeface="宋体" pitchFamily="2" charset="-122"/>
              </a:defRPr>
            </a:lvl1pPr>
          </a:lstStyle>
          <a:p>
            <a:fld id="{947DE74B-B90E-4FC6-9527-259E8B380DC8}"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gn="l"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16388" name="Rectangle 4"/>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lgn="l" eaLnBrk="1" hangingPunct="1">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ea typeface="宋体" pitchFamily="2" charset="-122"/>
              </a:defRPr>
            </a:lvl1pPr>
          </a:lstStyle>
          <a:p>
            <a:fld id="{73BCE3AB-AFB5-4AC7-9BA4-9AB0CB082451}"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miter lim="800000"/>
            <a:headEnd/>
            <a:tailEnd/>
          </a:ln>
        </p:spPr>
        <p:txBody>
          <a:bodyPr/>
          <a:lstStyle/>
          <a:p>
            <a:fld id="{E394AD07-4560-436C-8CFD-E364D84DB1D7}" type="slidenum">
              <a:rPr lang="en-US" altLang="zh-CN"/>
              <a:pPr/>
              <a:t>6</a:t>
            </a:fld>
            <a:endParaRPr lang="en-US" altLang="zh-CN"/>
          </a:p>
        </p:txBody>
      </p:sp>
      <p:sp>
        <p:nvSpPr>
          <p:cNvPr id="25603" name="Rectangle 2"/>
          <p:cNvSpPr>
            <a:spLocks noRot="1" noChangeArrowheads="1" noTextEdit="1"/>
          </p:cNvSpPr>
          <p:nvPr>
            <p:ph type="sldImg" idx="4294967295"/>
          </p:nvPr>
        </p:nvSpPr>
        <p:spPr>
          <a:ln/>
        </p:spPr>
      </p:sp>
      <p:sp>
        <p:nvSpPr>
          <p:cNvPr id="25604" name="Rectangle 3"/>
          <p:cNvSpPr>
            <a:spLocks noGrp="1" noChangeArrowheads="1"/>
          </p:cNvSpPr>
          <p:nvPr>
            <p:ph type="body" idx="4294967295"/>
          </p:nvPr>
        </p:nvSpPr>
        <p:spPr/>
        <p:txBody>
          <a:bodyPr>
            <a:prstTxWarp prst="textNoShape">
              <a:avLst/>
            </a:prstTxWarp>
          </a:bodyPr>
          <a:lstStyle/>
          <a:p>
            <a:pPr eaLnBrk="1" hangingPunct="1"/>
            <a:r>
              <a:rPr lang="zh-CN" altLang="en-US" smtClean="0">
                <a:solidFill>
                  <a:srgbClr val="FF0000"/>
                </a:solidFill>
              </a:rPr>
              <a:t>罗伯特</a:t>
            </a:r>
            <a:r>
              <a:rPr lang="en-US" altLang="zh-CN" smtClean="0">
                <a:solidFill>
                  <a:srgbClr val="FF0000"/>
                </a:solidFill>
              </a:rPr>
              <a:t>.</a:t>
            </a:r>
            <a:r>
              <a:rPr lang="zh-CN" altLang="en-US" smtClean="0">
                <a:solidFill>
                  <a:srgbClr val="FF0000"/>
                </a:solidFill>
              </a:rPr>
              <a:t>史坦伯格当代美国著名心理学家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miter lim="800000"/>
            <a:headEnd/>
            <a:tailEnd/>
          </a:ln>
        </p:spPr>
        <p:txBody>
          <a:bodyPr/>
          <a:lstStyle/>
          <a:p>
            <a:fld id="{BE7DF848-15F9-4317-87C9-28F9AB98FD7A}" type="slidenum">
              <a:rPr lang="en-US" altLang="zh-CN"/>
              <a:pPr/>
              <a:t>17</a:t>
            </a:fld>
            <a:endParaRPr lang="en-US" altLang="zh-CN"/>
          </a:p>
        </p:txBody>
      </p:sp>
      <p:sp>
        <p:nvSpPr>
          <p:cNvPr id="37891" name="Rectangle 2"/>
          <p:cNvSpPr>
            <a:spLocks noRot="1" noChangeArrowheads="1" noTextEdit="1"/>
          </p:cNvSpPr>
          <p:nvPr>
            <p:ph type="sldImg" idx="4294967295"/>
          </p:nvPr>
        </p:nvSpPr>
        <p:spPr>
          <a:ln/>
        </p:spPr>
      </p:sp>
      <p:sp>
        <p:nvSpPr>
          <p:cNvPr id="37892" name="Rectangle 3"/>
          <p:cNvSpPr>
            <a:spLocks noGrp="1" noChangeArrowheads="1"/>
          </p:cNvSpPr>
          <p:nvPr>
            <p:ph type="body" idx="4294967295"/>
          </p:nvPr>
        </p:nvSpPr>
        <p:spPr/>
        <p:txBody>
          <a:bodyPr>
            <a:prstTxWarp prst="textNoShape">
              <a:avLst/>
            </a:prstTxWarp>
          </a:bodyPr>
          <a:lstStyle/>
          <a:p>
            <a:pPr eaLnBrk="1" hangingPunct="1"/>
            <a:r>
              <a:rPr lang="zh-CN" altLang="en-US" smtClean="0"/>
              <a:t>在</a:t>
            </a:r>
            <a:r>
              <a:rPr lang="en-US" altLang="zh-CN" smtClean="0"/>
              <a:t>James</a:t>
            </a:r>
            <a:r>
              <a:rPr lang="zh-CN" altLang="en-US" smtClean="0"/>
              <a:t>报告影响下，英国政府削减了人工智能研究经费，解散人工智能研究机构。在人工智能的发源地美国，连在人工智能研究方面颇有影响的</a:t>
            </a:r>
            <a:r>
              <a:rPr lang="en-US" altLang="zh-CN" smtClean="0"/>
              <a:t>IBM</a:t>
            </a:r>
            <a:r>
              <a:rPr lang="zh-CN" altLang="en-US" smtClean="0"/>
              <a:t>，也被迫取消了该公司的所有人工智能研究。由此可见一斑，人工智能研究在世界范围内陷入困境，处于低潮。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idx="4294967295"/>
          </p:nvPr>
        </p:nvSpPr>
        <p:spPr>
          <a:ln/>
        </p:spPr>
      </p:sp>
      <p:sp>
        <p:nvSpPr>
          <p:cNvPr id="72707" name="备注占位符 2"/>
          <p:cNvSpPr>
            <a:spLocks noGrp="1" noChangeArrowheads="1"/>
          </p:cNvSpPr>
          <p:nvPr>
            <p:ph type="body" idx="4294967295"/>
          </p:nvPr>
        </p:nvSpPr>
        <p:spPr/>
        <p:txBody>
          <a:bodyPr>
            <a:prstTxWarp prst="textNoShape">
              <a:avLst/>
            </a:prstTxWarp>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idx="4294967295"/>
          </p:nvPr>
        </p:nvSpPr>
        <p:spPr>
          <a:ln/>
        </p:spPr>
      </p:sp>
      <p:sp>
        <p:nvSpPr>
          <p:cNvPr id="74755" name="备注占位符 2"/>
          <p:cNvSpPr>
            <a:spLocks noGrp="1" noChangeArrowheads="1"/>
          </p:cNvSpPr>
          <p:nvPr>
            <p:ph type="body" idx="4294967295"/>
          </p:nvPr>
        </p:nvSpPr>
        <p:spPr/>
        <p:txBody>
          <a:bodyPr>
            <a:prstTxWarp prst="textNoShape">
              <a:avLst/>
            </a:prstTxWarp>
          </a:bodyPr>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idx="4294967295"/>
          </p:nvPr>
        </p:nvSpPr>
        <p:spPr>
          <a:ln/>
        </p:spPr>
      </p:sp>
      <p:sp>
        <p:nvSpPr>
          <p:cNvPr id="77827" name="备注占位符 2"/>
          <p:cNvSpPr>
            <a:spLocks noGrp="1" noChangeArrowheads="1"/>
          </p:cNvSpPr>
          <p:nvPr>
            <p:ph type="body" idx="4294967295"/>
          </p:nvPr>
        </p:nvSpPr>
        <p:spPr/>
        <p:txBody>
          <a:bodyPr>
            <a:prstTxWarp prst="textNoShape">
              <a:avLst/>
            </a:prstTxWarp>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2" name="Rectangle 2"/>
          <p:cNvSpPr>
            <a:spLocks noChangeArrowheads="1"/>
          </p:cNvSpPr>
          <p:nvPr/>
        </p:nvSpPr>
        <p:spPr bwMode="hidden">
          <a:xfrm>
            <a:off x="1752600" y="1600200"/>
            <a:ext cx="7391400" cy="5257800"/>
          </a:xfrm>
          <a:prstGeom prst="rect">
            <a:avLst/>
          </a:prstGeom>
          <a:gradFill rotWithShape="0">
            <a:gsLst>
              <a:gs pos="0">
                <a:schemeClr val="bg2"/>
              </a:gs>
              <a:gs pos="50000">
                <a:schemeClr val="bg1"/>
              </a:gs>
              <a:gs pos="100000">
                <a:schemeClr val="bg2"/>
              </a:gs>
            </a:gsLst>
            <a:lin ang="2700000" scaled="1"/>
          </a:gradFill>
          <a:ln>
            <a:noFill/>
          </a:ln>
          <a:effectLst/>
        </p:spPr>
        <p:txBody>
          <a:bodyPr wrap="none" anchor="ctr"/>
          <a:lstStyle/>
          <a:p>
            <a:pPr algn="ctr" eaLnBrk="1" hangingPunct="1">
              <a:defRPr/>
            </a:pPr>
            <a:endParaRPr lang="zh-CN" altLang="en-US"/>
          </a:p>
        </p:txBody>
      </p:sp>
      <p:sp>
        <p:nvSpPr>
          <p:cNvPr id="3" name="Rectangle 3"/>
          <p:cNvSpPr>
            <a:spLocks noChangeArrowheads="1"/>
          </p:cNvSpPr>
          <p:nvPr/>
        </p:nvSpPr>
        <p:spPr bwMode="auto">
          <a:xfrm>
            <a:off x="6858000" y="931863"/>
            <a:ext cx="1828800" cy="182562"/>
          </a:xfrm>
          <a:prstGeom prst="rect">
            <a:avLst/>
          </a:prstGeom>
          <a:solidFill>
            <a:schemeClr val="folHlink"/>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sp>
        <p:nvSpPr>
          <p:cNvPr id="4" name="Line 4"/>
          <p:cNvSpPr>
            <a:spLocks noChangeShapeType="1"/>
          </p:cNvSpPr>
          <p:nvPr/>
        </p:nvSpPr>
        <p:spPr bwMode="auto">
          <a:xfrm>
            <a:off x="381000" y="1008063"/>
            <a:ext cx="8305800" cy="0"/>
          </a:xfrm>
          <a:prstGeom prst="line">
            <a:avLst/>
          </a:prstGeom>
          <a:noFill/>
          <a:ln w="19050">
            <a:solidFill>
              <a:schemeClr val="bg2"/>
            </a:solidFill>
            <a:round/>
            <a:headEnd/>
            <a:tailEnd/>
          </a:ln>
        </p:spPr>
        <p:txBody>
          <a:bodyPr/>
          <a:lstStyle/>
          <a:p>
            <a:endParaRPr lang="zh-CN" altLang="en-US"/>
          </a:p>
        </p:txBody>
      </p:sp>
      <p:grpSp>
        <p:nvGrpSpPr>
          <p:cNvPr id="5" name="Group 5"/>
          <p:cNvGrpSpPr>
            <a:grpSpLocks/>
          </p:cNvGrpSpPr>
          <p:nvPr/>
        </p:nvGrpSpPr>
        <p:grpSpPr bwMode="auto">
          <a:xfrm>
            <a:off x="17463" y="-58738"/>
            <a:ext cx="9126537" cy="1658938"/>
            <a:chOff x="0" y="-9"/>
            <a:chExt cx="5760" cy="1045"/>
          </a:xfrm>
        </p:grpSpPr>
        <p:sp>
          <p:nvSpPr>
            <p:cNvPr id="6" name="Freeform 6"/>
            <p:cNvSpPr>
              <a:spLocks noChangeArrowheads="1"/>
            </p:cNvSpPr>
            <p:nvPr userDrawn="1"/>
          </p:nvSpPr>
          <p:spPr bwMode="auto">
            <a:xfrm>
              <a:off x="0" y="4"/>
              <a:ext cx="5760" cy="1032"/>
            </a:xfrm>
            <a:custGeom>
              <a:avLst/>
              <a:gdLst>
                <a:gd name="T0" fmla="*/ 5760 w 4848"/>
                <a:gd name="T1" fmla="*/ 1032 h 432"/>
                <a:gd name="T2" fmla="*/ 0 w 4848"/>
                <a:gd name="T3" fmla="*/ 1032 h 432"/>
                <a:gd name="T4" fmla="*/ 0 w 4848"/>
                <a:gd name="T5" fmla="*/ 0 h 432"/>
                <a:gd name="T6" fmla="*/ 5760 w 4848"/>
                <a:gd name="T7" fmla="*/ 0 h 432"/>
                <a:gd name="T8" fmla="*/ 5760 w 4848"/>
                <a:gd name="T9" fmla="*/ 1032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p:spPr>
          <p:txBody>
            <a:bodyPr/>
            <a:lstStyle/>
            <a:p>
              <a:endParaRPr lang="zh-CN" altLang="en-US"/>
            </a:p>
          </p:txBody>
        </p:sp>
        <p:grpSp>
          <p:nvGrpSpPr>
            <p:cNvPr id="7" name="Group 7"/>
            <p:cNvGrpSpPr>
              <a:grpSpLocks/>
            </p:cNvGrpSpPr>
            <p:nvPr userDrawn="1"/>
          </p:nvGrpSpPr>
          <p:grpSpPr bwMode="auto">
            <a:xfrm>
              <a:off x="333" y="-9"/>
              <a:ext cx="5176" cy="1044"/>
              <a:chOff x="333" y="-9"/>
              <a:chExt cx="5176" cy="1044"/>
            </a:xfrm>
          </p:grpSpPr>
          <p:sp>
            <p:nvSpPr>
              <p:cNvPr id="36" name="Freeform 8"/>
              <p:cNvSpPr>
                <a:spLocks noChangeArrowheads="1"/>
              </p:cNvSpPr>
              <p:nvPr userDrawn="1"/>
            </p:nvSpPr>
            <p:spPr bwMode="auto">
              <a:xfrm>
                <a:off x="3230" y="949"/>
                <a:ext cx="17" cy="20"/>
              </a:xfrm>
              <a:custGeom>
                <a:avLst/>
                <a:gdLst>
                  <a:gd name="T0" fmla="*/ 6 w 15"/>
                  <a:gd name="T1" fmla="*/ 10 h 23"/>
                  <a:gd name="T2" fmla="*/ 17 w 15"/>
                  <a:gd name="T3" fmla="*/ 4 h 23"/>
                  <a:gd name="T4" fmla="*/ 15 w 15"/>
                  <a:gd name="T5" fmla="*/ 15 h 23"/>
                  <a:gd name="T6" fmla="*/ 6 w 15"/>
                  <a:gd name="T7" fmla="*/ 1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37" name="Freeform 9"/>
              <p:cNvSpPr>
                <a:spLocks noChangeArrowheads="1"/>
              </p:cNvSpPr>
              <p:nvPr userDrawn="1"/>
            </p:nvSpPr>
            <p:spPr bwMode="auto">
              <a:xfrm>
                <a:off x="3406" y="1015"/>
                <a:ext cx="21" cy="20"/>
              </a:xfrm>
              <a:custGeom>
                <a:avLst/>
                <a:gdLst>
                  <a:gd name="T0" fmla="*/ 3 w 20"/>
                  <a:gd name="T1" fmla="*/ 11 h 23"/>
                  <a:gd name="T2" fmla="*/ 12 w 20"/>
                  <a:gd name="T3" fmla="*/ 3 h 23"/>
                  <a:gd name="T4" fmla="*/ 7 w 20"/>
                  <a:gd name="T5" fmla="*/ 17 h 23"/>
                  <a:gd name="T6" fmla="*/ 3 w 20"/>
                  <a:gd name="T7" fmla="*/ 1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38" name="Freeform 10"/>
              <p:cNvSpPr>
                <a:spLocks noChangeArrowheads="1"/>
              </p:cNvSpPr>
              <p:nvPr userDrawn="1"/>
            </p:nvSpPr>
            <p:spPr bwMode="auto">
              <a:xfrm>
                <a:off x="2909" y="908"/>
                <a:ext cx="31" cy="34"/>
              </a:xfrm>
              <a:custGeom>
                <a:avLst/>
                <a:gdLst>
                  <a:gd name="T0" fmla="*/ 17 w 30"/>
                  <a:gd name="T1" fmla="*/ 27 h 42"/>
                  <a:gd name="T2" fmla="*/ 8 w 30"/>
                  <a:gd name="T3" fmla="*/ 17 h 42"/>
                  <a:gd name="T4" fmla="*/ 0 w 30"/>
                  <a:gd name="T5" fmla="*/ 7 h 42"/>
                  <a:gd name="T6" fmla="*/ 17 w 30"/>
                  <a:gd name="T7" fmla="*/ 2 h 42"/>
                  <a:gd name="T8" fmla="*/ 31 w 30"/>
                  <a:gd name="T9" fmla="*/ 19 h 42"/>
                  <a:gd name="T10" fmla="*/ 29 w 30"/>
                  <a:gd name="T11" fmla="*/ 25 h 42"/>
                  <a:gd name="T12" fmla="*/ 17 w 30"/>
                  <a:gd name="T13" fmla="*/ 2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39" name="Freeform 11"/>
              <p:cNvSpPr>
                <a:spLocks noChangeArrowheads="1"/>
              </p:cNvSpPr>
              <p:nvPr userDrawn="1"/>
            </p:nvSpPr>
            <p:spPr bwMode="auto">
              <a:xfrm>
                <a:off x="2551" y="940"/>
                <a:ext cx="25" cy="12"/>
              </a:xfrm>
              <a:custGeom>
                <a:avLst/>
                <a:gdLst>
                  <a:gd name="T0" fmla="*/ 15 w 25"/>
                  <a:gd name="T1" fmla="*/ 12 h 16"/>
                  <a:gd name="T2" fmla="*/ 3 w 25"/>
                  <a:gd name="T3" fmla="*/ 6 h 16"/>
                  <a:gd name="T4" fmla="*/ 15 w 25"/>
                  <a:gd name="T5" fmla="*/ 0 h 16"/>
                  <a:gd name="T6" fmla="*/ 15 w 25"/>
                  <a:gd name="T7" fmla="*/ 1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40" name="Freeform 12"/>
              <p:cNvSpPr>
                <a:spLocks noChangeArrowheads="1"/>
              </p:cNvSpPr>
              <p:nvPr userDrawn="1"/>
            </p:nvSpPr>
            <p:spPr bwMode="auto">
              <a:xfrm>
                <a:off x="2443" y="954"/>
                <a:ext cx="65" cy="39"/>
              </a:xfrm>
              <a:custGeom>
                <a:avLst/>
                <a:gdLst>
                  <a:gd name="T0" fmla="*/ 14 w 65"/>
                  <a:gd name="T1" fmla="*/ 20 h 46"/>
                  <a:gd name="T2" fmla="*/ 30 w 65"/>
                  <a:gd name="T3" fmla="*/ 3 h 46"/>
                  <a:gd name="T4" fmla="*/ 42 w 65"/>
                  <a:gd name="T5" fmla="*/ 0 h 46"/>
                  <a:gd name="T6" fmla="*/ 58 w 65"/>
                  <a:gd name="T7" fmla="*/ 10 h 46"/>
                  <a:gd name="T8" fmla="*/ 32 w 65"/>
                  <a:gd name="T9" fmla="*/ 22 h 46"/>
                  <a:gd name="T10" fmla="*/ 12 w 65"/>
                  <a:gd name="T11" fmla="*/ 39 h 46"/>
                  <a:gd name="T12" fmla="*/ 8 w 65"/>
                  <a:gd name="T13" fmla="*/ 17 h 46"/>
                  <a:gd name="T14" fmla="*/ 12 w 65"/>
                  <a:gd name="T15" fmla="*/ 12 h 46"/>
                  <a:gd name="T16" fmla="*/ 14 w 65"/>
                  <a:gd name="T17" fmla="*/ 2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41" name="Freeform 13"/>
              <p:cNvSpPr>
                <a:spLocks noChangeArrowheads="1"/>
              </p:cNvSpPr>
              <p:nvPr userDrawn="1"/>
            </p:nvSpPr>
            <p:spPr bwMode="auto">
              <a:xfrm>
                <a:off x="2375" y="952"/>
                <a:ext cx="68" cy="39"/>
              </a:xfrm>
              <a:custGeom>
                <a:avLst/>
                <a:gdLst>
                  <a:gd name="T0" fmla="*/ 0 w 69"/>
                  <a:gd name="T1" fmla="*/ 26 h 47"/>
                  <a:gd name="T2" fmla="*/ 18 w 69"/>
                  <a:gd name="T3" fmla="*/ 21 h 47"/>
                  <a:gd name="T4" fmla="*/ 51 w 69"/>
                  <a:gd name="T5" fmla="*/ 1 h 47"/>
                  <a:gd name="T6" fmla="*/ 63 w 69"/>
                  <a:gd name="T7" fmla="*/ 2 h 47"/>
                  <a:gd name="T8" fmla="*/ 49 w 69"/>
                  <a:gd name="T9" fmla="*/ 16 h 47"/>
                  <a:gd name="T10" fmla="*/ 28 w 69"/>
                  <a:gd name="T11" fmla="*/ 27 h 47"/>
                  <a:gd name="T12" fmla="*/ 22 w 69"/>
                  <a:gd name="T13" fmla="*/ 39 h 47"/>
                  <a:gd name="T14" fmla="*/ 16 w 69"/>
                  <a:gd name="T15" fmla="*/ 37 h 47"/>
                  <a:gd name="T16" fmla="*/ 12 w 69"/>
                  <a:gd name="T17" fmla="*/ 32 h 47"/>
                  <a:gd name="T18" fmla="*/ 0 w 69"/>
                  <a:gd name="T19" fmla="*/ 29 h 47"/>
                  <a:gd name="T20" fmla="*/ 0 w 69"/>
                  <a:gd name="T21" fmla="*/ 2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42" name="Freeform 14"/>
              <p:cNvSpPr>
                <a:spLocks noChangeArrowheads="1"/>
              </p:cNvSpPr>
              <p:nvPr userDrawn="1"/>
            </p:nvSpPr>
            <p:spPr bwMode="auto">
              <a:xfrm>
                <a:off x="2007" y="739"/>
                <a:ext cx="354" cy="228"/>
              </a:xfrm>
              <a:custGeom>
                <a:avLst/>
                <a:gdLst>
                  <a:gd name="T0" fmla="*/ 10 w 355"/>
                  <a:gd name="T1" fmla="*/ 3 h 277"/>
                  <a:gd name="T2" fmla="*/ 36 w 355"/>
                  <a:gd name="T3" fmla="*/ 15 h 277"/>
                  <a:gd name="T4" fmla="*/ 46 w 355"/>
                  <a:gd name="T5" fmla="*/ 25 h 277"/>
                  <a:gd name="T6" fmla="*/ 76 w 355"/>
                  <a:gd name="T7" fmla="*/ 43 h 277"/>
                  <a:gd name="T8" fmla="*/ 92 w 355"/>
                  <a:gd name="T9" fmla="*/ 54 h 277"/>
                  <a:gd name="T10" fmla="*/ 122 w 355"/>
                  <a:gd name="T11" fmla="*/ 81 h 277"/>
                  <a:gd name="T12" fmla="*/ 136 w 355"/>
                  <a:gd name="T13" fmla="*/ 105 h 277"/>
                  <a:gd name="T14" fmla="*/ 148 w 355"/>
                  <a:gd name="T15" fmla="*/ 109 h 277"/>
                  <a:gd name="T16" fmla="*/ 154 w 355"/>
                  <a:gd name="T17" fmla="*/ 123 h 277"/>
                  <a:gd name="T18" fmla="*/ 176 w 355"/>
                  <a:gd name="T19" fmla="*/ 125 h 277"/>
                  <a:gd name="T20" fmla="*/ 170 w 355"/>
                  <a:gd name="T21" fmla="*/ 161 h 277"/>
                  <a:gd name="T22" fmla="*/ 179 w 355"/>
                  <a:gd name="T23" fmla="*/ 184 h 277"/>
                  <a:gd name="T24" fmla="*/ 197 w 355"/>
                  <a:gd name="T25" fmla="*/ 191 h 277"/>
                  <a:gd name="T26" fmla="*/ 215 w 355"/>
                  <a:gd name="T27" fmla="*/ 193 h 277"/>
                  <a:gd name="T28" fmla="*/ 235 w 355"/>
                  <a:gd name="T29" fmla="*/ 199 h 277"/>
                  <a:gd name="T30" fmla="*/ 253 w 355"/>
                  <a:gd name="T31" fmla="*/ 194 h 277"/>
                  <a:gd name="T32" fmla="*/ 271 w 355"/>
                  <a:gd name="T33" fmla="*/ 204 h 277"/>
                  <a:gd name="T34" fmla="*/ 295 w 355"/>
                  <a:gd name="T35" fmla="*/ 211 h 277"/>
                  <a:gd name="T36" fmla="*/ 313 w 355"/>
                  <a:gd name="T37" fmla="*/ 217 h 277"/>
                  <a:gd name="T38" fmla="*/ 351 w 355"/>
                  <a:gd name="T39" fmla="*/ 219 h 277"/>
                  <a:gd name="T40" fmla="*/ 341 w 355"/>
                  <a:gd name="T41" fmla="*/ 226 h 277"/>
                  <a:gd name="T42" fmla="*/ 321 w 355"/>
                  <a:gd name="T43" fmla="*/ 224 h 277"/>
                  <a:gd name="T44" fmla="*/ 299 w 355"/>
                  <a:gd name="T45" fmla="*/ 222 h 277"/>
                  <a:gd name="T46" fmla="*/ 287 w 355"/>
                  <a:gd name="T47" fmla="*/ 219 h 277"/>
                  <a:gd name="T48" fmla="*/ 251 w 355"/>
                  <a:gd name="T49" fmla="*/ 217 h 277"/>
                  <a:gd name="T50" fmla="*/ 233 w 355"/>
                  <a:gd name="T51" fmla="*/ 214 h 277"/>
                  <a:gd name="T52" fmla="*/ 172 w 355"/>
                  <a:gd name="T53" fmla="*/ 199 h 277"/>
                  <a:gd name="T54" fmla="*/ 160 w 355"/>
                  <a:gd name="T55" fmla="*/ 178 h 277"/>
                  <a:gd name="T56" fmla="*/ 126 w 355"/>
                  <a:gd name="T57" fmla="*/ 165 h 277"/>
                  <a:gd name="T58" fmla="*/ 108 w 355"/>
                  <a:gd name="T59" fmla="*/ 153 h 277"/>
                  <a:gd name="T60" fmla="*/ 94 w 355"/>
                  <a:gd name="T61" fmla="*/ 130 h 277"/>
                  <a:gd name="T62" fmla="*/ 68 w 355"/>
                  <a:gd name="T63" fmla="*/ 89 h 277"/>
                  <a:gd name="T64" fmla="*/ 64 w 355"/>
                  <a:gd name="T65" fmla="*/ 84 h 277"/>
                  <a:gd name="T66" fmla="*/ 58 w 355"/>
                  <a:gd name="T67" fmla="*/ 82 h 277"/>
                  <a:gd name="T68" fmla="*/ 54 w 355"/>
                  <a:gd name="T69" fmla="*/ 72 h 277"/>
                  <a:gd name="T70" fmla="*/ 38 w 355"/>
                  <a:gd name="T71" fmla="*/ 48 h 277"/>
                  <a:gd name="T72" fmla="*/ 20 w 355"/>
                  <a:gd name="T73" fmla="*/ 33 h 277"/>
                  <a:gd name="T74" fmla="*/ 4 w 355"/>
                  <a:gd name="T75" fmla="*/ 18 h 277"/>
                  <a:gd name="T76" fmla="*/ 10 w 355"/>
                  <a:gd name="T77" fmla="*/ 2 h 277"/>
                  <a:gd name="T78" fmla="*/ 10 w 355"/>
                  <a:gd name="T79" fmla="*/ 3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43" name="Freeform 15"/>
              <p:cNvSpPr>
                <a:spLocks noChangeArrowheads="1"/>
              </p:cNvSpPr>
              <p:nvPr userDrawn="1"/>
            </p:nvSpPr>
            <p:spPr bwMode="auto">
              <a:xfrm>
                <a:off x="2222" y="724"/>
                <a:ext cx="157" cy="167"/>
              </a:xfrm>
              <a:custGeom>
                <a:avLst/>
                <a:gdLst>
                  <a:gd name="T0" fmla="*/ 54 w 156"/>
                  <a:gd name="T1" fmla="*/ 54 h 206"/>
                  <a:gd name="T2" fmla="*/ 66 w 156"/>
                  <a:gd name="T3" fmla="*/ 47 h 206"/>
                  <a:gd name="T4" fmla="*/ 68 w 156"/>
                  <a:gd name="T5" fmla="*/ 42 h 206"/>
                  <a:gd name="T6" fmla="*/ 81 w 156"/>
                  <a:gd name="T7" fmla="*/ 36 h 206"/>
                  <a:gd name="T8" fmla="*/ 107 w 156"/>
                  <a:gd name="T9" fmla="*/ 18 h 206"/>
                  <a:gd name="T10" fmla="*/ 113 w 156"/>
                  <a:gd name="T11" fmla="*/ 3 h 206"/>
                  <a:gd name="T12" fmla="*/ 125 w 156"/>
                  <a:gd name="T13" fmla="*/ 0 h 206"/>
                  <a:gd name="T14" fmla="*/ 151 w 156"/>
                  <a:gd name="T15" fmla="*/ 23 h 206"/>
                  <a:gd name="T16" fmla="*/ 147 w 156"/>
                  <a:gd name="T17" fmla="*/ 36 h 206"/>
                  <a:gd name="T18" fmla="*/ 127 w 156"/>
                  <a:gd name="T19" fmla="*/ 52 h 206"/>
                  <a:gd name="T20" fmla="*/ 133 w 156"/>
                  <a:gd name="T21" fmla="*/ 76 h 206"/>
                  <a:gd name="T22" fmla="*/ 143 w 156"/>
                  <a:gd name="T23" fmla="*/ 89 h 206"/>
                  <a:gd name="T24" fmla="*/ 147 w 156"/>
                  <a:gd name="T25" fmla="*/ 104 h 206"/>
                  <a:gd name="T26" fmla="*/ 129 w 156"/>
                  <a:gd name="T27" fmla="*/ 104 h 206"/>
                  <a:gd name="T28" fmla="*/ 117 w 156"/>
                  <a:gd name="T29" fmla="*/ 118 h 206"/>
                  <a:gd name="T30" fmla="*/ 105 w 156"/>
                  <a:gd name="T31" fmla="*/ 126 h 206"/>
                  <a:gd name="T32" fmla="*/ 101 w 156"/>
                  <a:gd name="T33" fmla="*/ 161 h 206"/>
                  <a:gd name="T34" fmla="*/ 89 w 156"/>
                  <a:gd name="T35" fmla="*/ 164 h 206"/>
                  <a:gd name="T36" fmla="*/ 83 w 156"/>
                  <a:gd name="T37" fmla="*/ 167 h 206"/>
                  <a:gd name="T38" fmla="*/ 76 w 156"/>
                  <a:gd name="T39" fmla="*/ 164 h 206"/>
                  <a:gd name="T40" fmla="*/ 72 w 156"/>
                  <a:gd name="T41" fmla="*/ 154 h 206"/>
                  <a:gd name="T42" fmla="*/ 60 w 156"/>
                  <a:gd name="T43" fmla="*/ 151 h 206"/>
                  <a:gd name="T44" fmla="*/ 42 w 156"/>
                  <a:gd name="T45" fmla="*/ 157 h 206"/>
                  <a:gd name="T46" fmla="*/ 28 w 156"/>
                  <a:gd name="T47" fmla="*/ 151 h 206"/>
                  <a:gd name="T48" fmla="*/ 10 w 156"/>
                  <a:gd name="T49" fmla="*/ 120 h 206"/>
                  <a:gd name="T50" fmla="*/ 4 w 156"/>
                  <a:gd name="T51" fmla="*/ 105 h 206"/>
                  <a:gd name="T52" fmla="*/ 0 w 156"/>
                  <a:gd name="T53" fmla="*/ 96 h 206"/>
                  <a:gd name="T54" fmla="*/ 20 w 156"/>
                  <a:gd name="T55" fmla="*/ 78 h 206"/>
                  <a:gd name="T56" fmla="*/ 32 w 156"/>
                  <a:gd name="T57" fmla="*/ 84 h 206"/>
                  <a:gd name="T58" fmla="*/ 34 w 156"/>
                  <a:gd name="T59" fmla="*/ 65 h 206"/>
                  <a:gd name="T60" fmla="*/ 52 w 156"/>
                  <a:gd name="T61" fmla="*/ 57 h 206"/>
                  <a:gd name="T62" fmla="*/ 54 w 156"/>
                  <a:gd name="T63" fmla="*/ 54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44" name="Freeform 16"/>
              <p:cNvSpPr>
                <a:spLocks noChangeArrowheads="1"/>
              </p:cNvSpPr>
              <p:nvPr userDrawn="1"/>
            </p:nvSpPr>
            <p:spPr bwMode="auto">
              <a:xfrm>
                <a:off x="2375" y="800"/>
                <a:ext cx="110" cy="32"/>
              </a:xfrm>
              <a:custGeom>
                <a:avLst/>
                <a:gdLst>
                  <a:gd name="T0" fmla="*/ 4 w 109"/>
                  <a:gd name="T1" fmla="*/ 27 h 38"/>
                  <a:gd name="T2" fmla="*/ 18 w 109"/>
                  <a:gd name="T3" fmla="*/ 8 h 38"/>
                  <a:gd name="T4" fmla="*/ 46 w 109"/>
                  <a:gd name="T5" fmla="*/ 17 h 38"/>
                  <a:gd name="T6" fmla="*/ 73 w 109"/>
                  <a:gd name="T7" fmla="*/ 12 h 38"/>
                  <a:gd name="T8" fmla="*/ 91 w 109"/>
                  <a:gd name="T9" fmla="*/ 0 h 38"/>
                  <a:gd name="T10" fmla="*/ 77 w 109"/>
                  <a:gd name="T11" fmla="*/ 22 h 38"/>
                  <a:gd name="T12" fmla="*/ 61 w 109"/>
                  <a:gd name="T13" fmla="*/ 32 h 38"/>
                  <a:gd name="T14" fmla="*/ 42 w 109"/>
                  <a:gd name="T15" fmla="*/ 27 h 38"/>
                  <a:gd name="T16" fmla="*/ 14 w 109"/>
                  <a:gd name="T17" fmla="*/ 25 h 38"/>
                  <a:gd name="T18" fmla="*/ 4 w 109"/>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45" name="Freeform 17"/>
              <p:cNvSpPr>
                <a:spLocks noChangeArrowheads="1"/>
              </p:cNvSpPr>
              <p:nvPr userDrawn="1"/>
            </p:nvSpPr>
            <p:spPr bwMode="auto">
              <a:xfrm>
                <a:off x="2370" y="839"/>
                <a:ext cx="75" cy="84"/>
              </a:xfrm>
              <a:custGeom>
                <a:avLst/>
                <a:gdLst>
                  <a:gd name="T0" fmla="*/ 8 w 76"/>
                  <a:gd name="T1" fmla="*/ 15 h 104"/>
                  <a:gd name="T2" fmla="*/ 18 w 76"/>
                  <a:gd name="T3" fmla="*/ 0 h 104"/>
                  <a:gd name="T4" fmla="*/ 34 w 76"/>
                  <a:gd name="T5" fmla="*/ 15 h 104"/>
                  <a:gd name="T6" fmla="*/ 61 w 76"/>
                  <a:gd name="T7" fmla="*/ 3 h 104"/>
                  <a:gd name="T8" fmla="*/ 45 w 76"/>
                  <a:gd name="T9" fmla="*/ 27 h 104"/>
                  <a:gd name="T10" fmla="*/ 53 w 76"/>
                  <a:gd name="T11" fmla="*/ 39 h 104"/>
                  <a:gd name="T12" fmla="*/ 57 w 76"/>
                  <a:gd name="T13" fmla="*/ 48 h 104"/>
                  <a:gd name="T14" fmla="*/ 45 w 76"/>
                  <a:gd name="T15" fmla="*/ 60 h 104"/>
                  <a:gd name="T16" fmla="*/ 34 w 76"/>
                  <a:gd name="T17" fmla="*/ 48 h 104"/>
                  <a:gd name="T18" fmla="*/ 22 w 76"/>
                  <a:gd name="T19" fmla="*/ 39 h 104"/>
                  <a:gd name="T20" fmla="*/ 28 w 76"/>
                  <a:gd name="T21" fmla="*/ 55 h 104"/>
                  <a:gd name="T22" fmla="*/ 30 w 76"/>
                  <a:gd name="T23" fmla="*/ 60 h 104"/>
                  <a:gd name="T24" fmla="*/ 20 w 76"/>
                  <a:gd name="T25" fmla="*/ 84 h 104"/>
                  <a:gd name="T26" fmla="*/ 12 w 76"/>
                  <a:gd name="T27" fmla="*/ 82 h 104"/>
                  <a:gd name="T28" fmla="*/ 8 w 76"/>
                  <a:gd name="T29" fmla="*/ 73 h 104"/>
                  <a:gd name="T30" fmla="*/ 0 w 76"/>
                  <a:gd name="T31" fmla="*/ 44 h 104"/>
                  <a:gd name="T32" fmla="*/ 2 w 76"/>
                  <a:gd name="T33" fmla="*/ 24 h 104"/>
                  <a:gd name="T34" fmla="*/ 8 w 76"/>
                  <a:gd name="T35" fmla="*/ 15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46" name="Freeform 18"/>
              <p:cNvSpPr>
                <a:spLocks noChangeArrowheads="1"/>
              </p:cNvSpPr>
              <p:nvPr userDrawn="1"/>
            </p:nvSpPr>
            <p:spPr bwMode="auto">
              <a:xfrm>
                <a:off x="2497" y="793"/>
                <a:ext cx="37" cy="49"/>
              </a:xfrm>
              <a:custGeom>
                <a:avLst/>
                <a:gdLst>
                  <a:gd name="T0" fmla="*/ 3 w 37"/>
                  <a:gd name="T1" fmla="*/ 22 h 61"/>
                  <a:gd name="T2" fmla="*/ 13 w 37"/>
                  <a:gd name="T3" fmla="*/ 0 h 61"/>
                  <a:gd name="T4" fmla="*/ 15 w 37"/>
                  <a:gd name="T5" fmla="*/ 22 h 61"/>
                  <a:gd name="T6" fmla="*/ 37 w 37"/>
                  <a:gd name="T7" fmla="*/ 31 h 61"/>
                  <a:gd name="T8" fmla="*/ 19 w 37"/>
                  <a:gd name="T9" fmla="*/ 35 h 61"/>
                  <a:gd name="T10" fmla="*/ 5 w 37"/>
                  <a:gd name="T11" fmla="*/ 47 h 61"/>
                  <a:gd name="T12" fmla="*/ 1 w 37"/>
                  <a:gd name="T13" fmla="*/ 27 h 61"/>
                  <a:gd name="T14" fmla="*/ 3 w 37"/>
                  <a:gd name="T15" fmla="*/ 2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47" name="Freeform 19"/>
              <p:cNvSpPr>
                <a:spLocks noChangeArrowheads="1"/>
              </p:cNvSpPr>
              <p:nvPr userDrawn="1"/>
            </p:nvSpPr>
            <p:spPr bwMode="auto">
              <a:xfrm>
                <a:off x="2506" y="869"/>
                <a:ext cx="47" cy="24"/>
              </a:xfrm>
              <a:custGeom>
                <a:avLst/>
                <a:gdLst>
                  <a:gd name="T0" fmla="*/ 7 w 49"/>
                  <a:gd name="T1" fmla="*/ 0 h 29"/>
                  <a:gd name="T2" fmla="*/ 28 w 49"/>
                  <a:gd name="T3" fmla="*/ 0 h 29"/>
                  <a:gd name="T4" fmla="*/ 47 w 49"/>
                  <a:gd name="T5" fmla="*/ 13 h 29"/>
                  <a:gd name="T6" fmla="*/ 34 w 49"/>
                  <a:gd name="T7" fmla="*/ 12 h 29"/>
                  <a:gd name="T8" fmla="*/ 3 w 49"/>
                  <a:gd name="T9" fmla="*/ 13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48" name="Freeform 20"/>
              <p:cNvSpPr>
                <a:spLocks noChangeArrowheads="1"/>
              </p:cNvSpPr>
              <p:nvPr userDrawn="1"/>
            </p:nvSpPr>
            <p:spPr bwMode="auto">
              <a:xfrm>
                <a:off x="2555" y="832"/>
                <a:ext cx="61" cy="42"/>
              </a:xfrm>
              <a:custGeom>
                <a:avLst/>
                <a:gdLst>
                  <a:gd name="T0" fmla="*/ 21 w 61"/>
                  <a:gd name="T1" fmla="*/ 33 h 48"/>
                  <a:gd name="T2" fmla="*/ 15 w 61"/>
                  <a:gd name="T3" fmla="*/ 23 h 48"/>
                  <a:gd name="T4" fmla="*/ 3 w 61"/>
                  <a:gd name="T5" fmla="*/ 19 h 48"/>
                  <a:gd name="T6" fmla="*/ 13 w 61"/>
                  <a:gd name="T7" fmla="*/ 7 h 48"/>
                  <a:gd name="T8" fmla="*/ 25 w 61"/>
                  <a:gd name="T9" fmla="*/ 0 h 48"/>
                  <a:gd name="T10" fmla="*/ 49 w 61"/>
                  <a:gd name="T11" fmla="*/ 9 h 48"/>
                  <a:gd name="T12" fmla="*/ 53 w 61"/>
                  <a:gd name="T13" fmla="*/ 18 h 48"/>
                  <a:gd name="T14" fmla="*/ 61 w 61"/>
                  <a:gd name="T15" fmla="*/ 28 h 48"/>
                  <a:gd name="T16" fmla="*/ 41 w 61"/>
                  <a:gd name="T17" fmla="*/ 33 h 48"/>
                  <a:gd name="T18" fmla="*/ 23 w 61"/>
                  <a:gd name="T19" fmla="*/ 39 h 48"/>
                  <a:gd name="T20" fmla="*/ 21 w 61"/>
                  <a:gd name="T21" fmla="*/ 3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49" name="Freeform 21"/>
              <p:cNvSpPr>
                <a:spLocks noChangeArrowheads="1"/>
              </p:cNvSpPr>
              <p:nvPr userDrawn="1"/>
            </p:nvSpPr>
            <p:spPr bwMode="auto">
              <a:xfrm>
                <a:off x="2572" y="852"/>
                <a:ext cx="286" cy="149"/>
              </a:xfrm>
              <a:custGeom>
                <a:avLst/>
                <a:gdLst>
                  <a:gd name="T0" fmla="*/ 46 w 286"/>
                  <a:gd name="T1" fmla="*/ 23 h 182"/>
                  <a:gd name="T2" fmla="*/ 36 w 286"/>
                  <a:gd name="T3" fmla="*/ 11 h 182"/>
                  <a:gd name="T4" fmla="*/ 26 w 286"/>
                  <a:gd name="T5" fmla="*/ 25 h 182"/>
                  <a:gd name="T6" fmla="*/ 0 w 286"/>
                  <a:gd name="T7" fmla="*/ 20 h 182"/>
                  <a:gd name="T8" fmla="*/ 10 w 286"/>
                  <a:gd name="T9" fmla="*/ 34 h 182"/>
                  <a:gd name="T10" fmla="*/ 16 w 286"/>
                  <a:gd name="T11" fmla="*/ 51 h 182"/>
                  <a:gd name="T12" fmla="*/ 24 w 286"/>
                  <a:gd name="T13" fmla="*/ 39 h 182"/>
                  <a:gd name="T14" fmla="*/ 30 w 286"/>
                  <a:gd name="T15" fmla="*/ 36 h 182"/>
                  <a:gd name="T16" fmla="*/ 48 w 286"/>
                  <a:gd name="T17" fmla="*/ 46 h 182"/>
                  <a:gd name="T18" fmla="*/ 70 w 286"/>
                  <a:gd name="T19" fmla="*/ 51 h 182"/>
                  <a:gd name="T20" fmla="*/ 88 w 286"/>
                  <a:gd name="T21" fmla="*/ 59 h 182"/>
                  <a:gd name="T22" fmla="*/ 106 w 286"/>
                  <a:gd name="T23" fmla="*/ 84 h 182"/>
                  <a:gd name="T24" fmla="*/ 104 w 286"/>
                  <a:gd name="T25" fmla="*/ 100 h 182"/>
                  <a:gd name="T26" fmla="*/ 98 w 286"/>
                  <a:gd name="T27" fmla="*/ 110 h 182"/>
                  <a:gd name="T28" fmla="*/ 122 w 286"/>
                  <a:gd name="T29" fmla="*/ 105 h 182"/>
                  <a:gd name="T30" fmla="*/ 140 w 286"/>
                  <a:gd name="T31" fmla="*/ 115 h 182"/>
                  <a:gd name="T32" fmla="*/ 168 w 286"/>
                  <a:gd name="T33" fmla="*/ 121 h 182"/>
                  <a:gd name="T34" fmla="*/ 174 w 286"/>
                  <a:gd name="T35" fmla="*/ 120 h 182"/>
                  <a:gd name="T36" fmla="*/ 168 w 286"/>
                  <a:gd name="T37" fmla="*/ 110 h 182"/>
                  <a:gd name="T38" fmla="*/ 178 w 286"/>
                  <a:gd name="T39" fmla="*/ 111 h 182"/>
                  <a:gd name="T40" fmla="*/ 186 w 286"/>
                  <a:gd name="T41" fmla="*/ 97 h 182"/>
                  <a:gd name="T42" fmla="*/ 202 w 286"/>
                  <a:gd name="T43" fmla="*/ 100 h 182"/>
                  <a:gd name="T44" fmla="*/ 214 w 286"/>
                  <a:gd name="T45" fmla="*/ 106 h 182"/>
                  <a:gd name="T46" fmla="*/ 244 w 286"/>
                  <a:gd name="T47" fmla="*/ 138 h 182"/>
                  <a:gd name="T48" fmla="*/ 262 w 286"/>
                  <a:gd name="T49" fmla="*/ 146 h 182"/>
                  <a:gd name="T50" fmla="*/ 284 w 286"/>
                  <a:gd name="T51" fmla="*/ 139 h 182"/>
                  <a:gd name="T52" fmla="*/ 268 w 286"/>
                  <a:gd name="T53" fmla="*/ 131 h 182"/>
                  <a:gd name="T54" fmla="*/ 256 w 286"/>
                  <a:gd name="T55" fmla="*/ 113 h 182"/>
                  <a:gd name="T56" fmla="*/ 250 w 286"/>
                  <a:gd name="T57" fmla="*/ 108 h 182"/>
                  <a:gd name="T58" fmla="*/ 248 w 286"/>
                  <a:gd name="T59" fmla="*/ 100 h 182"/>
                  <a:gd name="T60" fmla="*/ 236 w 286"/>
                  <a:gd name="T61" fmla="*/ 95 h 182"/>
                  <a:gd name="T62" fmla="*/ 240 w 286"/>
                  <a:gd name="T63" fmla="*/ 79 h 182"/>
                  <a:gd name="T64" fmla="*/ 220 w 286"/>
                  <a:gd name="T65" fmla="*/ 70 h 182"/>
                  <a:gd name="T66" fmla="*/ 210 w 286"/>
                  <a:gd name="T67" fmla="*/ 57 h 182"/>
                  <a:gd name="T68" fmla="*/ 190 w 286"/>
                  <a:gd name="T69" fmla="*/ 44 h 182"/>
                  <a:gd name="T70" fmla="*/ 168 w 286"/>
                  <a:gd name="T71" fmla="*/ 31 h 182"/>
                  <a:gd name="T72" fmla="*/ 156 w 286"/>
                  <a:gd name="T73" fmla="*/ 28 h 182"/>
                  <a:gd name="T74" fmla="*/ 120 w 286"/>
                  <a:gd name="T75" fmla="*/ 13 h 182"/>
                  <a:gd name="T76" fmla="*/ 102 w 286"/>
                  <a:gd name="T77" fmla="*/ 3 h 182"/>
                  <a:gd name="T78" fmla="*/ 96 w 286"/>
                  <a:gd name="T79" fmla="*/ 0 h 182"/>
                  <a:gd name="T80" fmla="*/ 70 w 286"/>
                  <a:gd name="T81" fmla="*/ 8 h 182"/>
                  <a:gd name="T82" fmla="*/ 56 w 286"/>
                  <a:gd name="T83" fmla="*/ 26 h 182"/>
                  <a:gd name="T84" fmla="*/ 46 w 286"/>
                  <a:gd name="T85" fmla="*/ 2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50" name="Freeform 22"/>
              <p:cNvSpPr>
                <a:spLocks noChangeArrowheads="1"/>
              </p:cNvSpPr>
              <p:nvPr userDrawn="1"/>
            </p:nvSpPr>
            <p:spPr bwMode="auto">
              <a:xfrm>
                <a:off x="2820" y="866"/>
                <a:ext cx="78" cy="64"/>
              </a:xfrm>
              <a:custGeom>
                <a:avLst/>
                <a:gdLst>
                  <a:gd name="T0" fmla="*/ 1 w 78"/>
                  <a:gd name="T1" fmla="*/ 48 h 78"/>
                  <a:gd name="T2" fmla="*/ 27 w 78"/>
                  <a:gd name="T3" fmla="*/ 49 h 78"/>
                  <a:gd name="T4" fmla="*/ 45 w 78"/>
                  <a:gd name="T5" fmla="*/ 39 h 78"/>
                  <a:gd name="T6" fmla="*/ 57 w 78"/>
                  <a:gd name="T7" fmla="*/ 25 h 78"/>
                  <a:gd name="T8" fmla="*/ 43 w 78"/>
                  <a:gd name="T9" fmla="*/ 11 h 78"/>
                  <a:gd name="T10" fmla="*/ 43 w 78"/>
                  <a:gd name="T11" fmla="*/ 3 h 78"/>
                  <a:gd name="T12" fmla="*/ 71 w 78"/>
                  <a:gd name="T13" fmla="*/ 21 h 78"/>
                  <a:gd name="T14" fmla="*/ 67 w 78"/>
                  <a:gd name="T15" fmla="*/ 44 h 78"/>
                  <a:gd name="T16" fmla="*/ 33 w 78"/>
                  <a:gd name="T17" fmla="*/ 64 h 78"/>
                  <a:gd name="T18" fmla="*/ 9 w 78"/>
                  <a:gd name="T19" fmla="*/ 54 h 78"/>
                  <a:gd name="T20" fmla="*/ 3 w 78"/>
                  <a:gd name="T21" fmla="*/ 51 h 78"/>
                  <a:gd name="T22" fmla="*/ 1 w 78"/>
                  <a:gd name="T23" fmla="*/ 4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51" name="Freeform 23"/>
              <p:cNvSpPr>
                <a:spLocks noChangeArrowheads="1"/>
              </p:cNvSpPr>
              <p:nvPr userDrawn="1"/>
            </p:nvSpPr>
            <p:spPr bwMode="auto">
              <a:xfrm>
                <a:off x="2984" y="732"/>
                <a:ext cx="19" cy="14"/>
              </a:xfrm>
              <a:custGeom>
                <a:avLst/>
                <a:gdLst>
                  <a:gd name="T0" fmla="*/ 3 w 17"/>
                  <a:gd name="T1" fmla="*/ 3 h 18"/>
                  <a:gd name="T2" fmla="*/ 3 w 17"/>
                  <a:gd name="T3" fmla="*/ 11 h 18"/>
                  <a:gd name="T4" fmla="*/ 3 w 17"/>
                  <a:gd name="T5" fmla="*/ 3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52" name="Freeform 24"/>
              <p:cNvSpPr>
                <a:spLocks noChangeArrowheads="1"/>
              </p:cNvSpPr>
              <p:nvPr userDrawn="1"/>
            </p:nvSpPr>
            <p:spPr bwMode="auto">
              <a:xfrm>
                <a:off x="3083" y="830"/>
                <a:ext cx="26" cy="19"/>
              </a:xfrm>
              <a:custGeom>
                <a:avLst/>
                <a:gdLst>
                  <a:gd name="T0" fmla="*/ 8 w 26"/>
                  <a:gd name="T1" fmla="*/ 12 h 22"/>
                  <a:gd name="T2" fmla="*/ 14 w 26"/>
                  <a:gd name="T3" fmla="*/ 0 h 22"/>
                  <a:gd name="T4" fmla="*/ 14 w 26"/>
                  <a:gd name="T5" fmla="*/ 19 h 22"/>
                  <a:gd name="T6" fmla="*/ 8 w 26"/>
                  <a:gd name="T7" fmla="*/ 12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53" name="Freeform 25"/>
              <p:cNvSpPr>
                <a:spLocks noChangeArrowheads="1"/>
              </p:cNvSpPr>
              <p:nvPr userDrawn="1"/>
            </p:nvSpPr>
            <p:spPr bwMode="auto">
              <a:xfrm>
                <a:off x="2766" y="610"/>
                <a:ext cx="19" cy="12"/>
              </a:xfrm>
              <a:custGeom>
                <a:avLst/>
                <a:gdLst>
                  <a:gd name="T0" fmla="*/ 7 w 20"/>
                  <a:gd name="T1" fmla="*/ 10 h 15"/>
                  <a:gd name="T2" fmla="*/ 16 w 20"/>
                  <a:gd name="T3" fmla="*/ 2 h 15"/>
                  <a:gd name="T4" fmla="*/ 9 w 20"/>
                  <a:gd name="T5" fmla="*/ 10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54" name="Freeform 26"/>
              <p:cNvSpPr>
                <a:spLocks noChangeArrowheads="1"/>
              </p:cNvSpPr>
              <p:nvPr userDrawn="1"/>
            </p:nvSpPr>
            <p:spPr bwMode="auto">
              <a:xfrm>
                <a:off x="2600" y="712"/>
                <a:ext cx="19" cy="12"/>
              </a:xfrm>
              <a:custGeom>
                <a:avLst/>
                <a:gdLst>
                  <a:gd name="T0" fmla="*/ 7 w 20"/>
                  <a:gd name="T1" fmla="*/ 10 h 15"/>
                  <a:gd name="T2" fmla="*/ 14 w 20"/>
                  <a:gd name="T3" fmla="*/ 2 h 15"/>
                  <a:gd name="T4" fmla="*/ 14 w 20"/>
                  <a:gd name="T5" fmla="*/ 11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55" name="Freeform 27"/>
              <p:cNvSpPr>
                <a:spLocks noChangeArrowheads="1"/>
              </p:cNvSpPr>
              <p:nvPr userDrawn="1"/>
            </p:nvSpPr>
            <p:spPr bwMode="auto">
              <a:xfrm>
                <a:off x="2417" y="680"/>
                <a:ext cx="80" cy="66"/>
              </a:xfrm>
              <a:custGeom>
                <a:avLst/>
                <a:gdLst>
                  <a:gd name="T0" fmla="*/ 0 w 80"/>
                  <a:gd name="T1" fmla="*/ 41 h 80"/>
                  <a:gd name="T2" fmla="*/ 14 w 80"/>
                  <a:gd name="T3" fmla="*/ 20 h 80"/>
                  <a:gd name="T4" fmla="*/ 26 w 80"/>
                  <a:gd name="T5" fmla="*/ 17 h 80"/>
                  <a:gd name="T6" fmla="*/ 48 w 80"/>
                  <a:gd name="T7" fmla="*/ 15 h 80"/>
                  <a:gd name="T8" fmla="*/ 58 w 80"/>
                  <a:gd name="T9" fmla="*/ 0 h 80"/>
                  <a:gd name="T10" fmla="*/ 80 w 80"/>
                  <a:gd name="T11" fmla="*/ 33 h 80"/>
                  <a:gd name="T12" fmla="*/ 70 w 80"/>
                  <a:gd name="T13" fmla="*/ 46 h 80"/>
                  <a:gd name="T14" fmla="*/ 54 w 80"/>
                  <a:gd name="T15" fmla="*/ 51 h 80"/>
                  <a:gd name="T16" fmla="*/ 48 w 80"/>
                  <a:gd name="T17" fmla="*/ 66 h 80"/>
                  <a:gd name="T18" fmla="*/ 32 w 80"/>
                  <a:gd name="T19" fmla="*/ 56 h 80"/>
                  <a:gd name="T20" fmla="*/ 38 w 80"/>
                  <a:gd name="T21" fmla="*/ 43 h 80"/>
                  <a:gd name="T22" fmla="*/ 30 w 80"/>
                  <a:gd name="T23" fmla="*/ 23 h 80"/>
                  <a:gd name="T24" fmla="*/ 20 w 80"/>
                  <a:gd name="T25" fmla="*/ 40 h 80"/>
                  <a:gd name="T26" fmla="*/ 8 w 80"/>
                  <a:gd name="T27" fmla="*/ 46 h 80"/>
                  <a:gd name="T28" fmla="*/ 0 w 80"/>
                  <a:gd name="T29" fmla="*/ 41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56" name="Freeform 28"/>
              <p:cNvSpPr>
                <a:spLocks noChangeArrowheads="1"/>
              </p:cNvSpPr>
              <p:nvPr userDrawn="1"/>
            </p:nvSpPr>
            <p:spPr bwMode="auto">
              <a:xfrm>
                <a:off x="2391" y="541"/>
                <a:ext cx="94" cy="142"/>
              </a:xfrm>
              <a:custGeom>
                <a:avLst/>
                <a:gdLst>
                  <a:gd name="T0" fmla="*/ 14 w 94"/>
                  <a:gd name="T1" fmla="*/ 78 h 174"/>
                  <a:gd name="T2" fmla="*/ 26 w 94"/>
                  <a:gd name="T3" fmla="*/ 104 h 174"/>
                  <a:gd name="T4" fmla="*/ 32 w 94"/>
                  <a:gd name="T5" fmla="*/ 88 h 174"/>
                  <a:gd name="T6" fmla="*/ 52 w 94"/>
                  <a:gd name="T7" fmla="*/ 82 h 174"/>
                  <a:gd name="T8" fmla="*/ 46 w 94"/>
                  <a:gd name="T9" fmla="*/ 101 h 174"/>
                  <a:gd name="T10" fmla="*/ 66 w 94"/>
                  <a:gd name="T11" fmla="*/ 103 h 174"/>
                  <a:gd name="T12" fmla="*/ 76 w 94"/>
                  <a:gd name="T13" fmla="*/ 116 h 174"/>
                  <a:gd name="T14" fmla="*/ 58 w 94"/>
                  <a:gd name="T15" fmla="*/ 121 h 174"/>
                  <a:gd name="T16" fmla="*/ 74 w 94"/>
                  <a:gd name="T17" fmla="*/ 142 h 174"/>
                  <a:gd name="T18" fmla="*/ 84 w 94"/>
                  <a:gd name="T19" fmla="*/ 126 h 174"/>
                  <a:gd name="T20" fmla="*/ 82 w 94"/>
                  <a:gd name="T21" fmla="*/ 91 h 174"/>
                  <a:gd name="T22" fmla="*/ 60 w 94"/>
                  <a:gd name="T23" fmla="*/ 87 h 174"/>
                  <a:gd name="T24" fmla="*/ 50 w 94"/>
                  <a:gd name="T25" fmla="*/ 67 h 174"/>
                  <a:gd name="T26" fmla="*/ 34 w 94"/>
                  <a:gd name="T27" fmla="*/ 67 h 174"/>
                  <a:gd name="T28" fmla="*/ 30 w 94"/>
                  <a:gd name="T29" fmla="*/ 57 h 174"/>
                  <a:gd name="T30" fmla="*/ 42 w 94"/>
                  <a:gd name="T31" fmla="*/ 34 h 174"/>
                  <a:gd name="T32" fmla="*/ 30 w 94"/>
                  <a:gd name="T33" fmla="*/ 0 h 174"/>
                  <a:gd name="T34" fmla="*/ 18 w 94"/>
                  <a:gd name="T35" fmla="*/ 18 h 174"/>
                  <a:gd name="T36" fmla="*/ 4 w 94"/>
                  <a:gd name="T37" fmla="*/ 38 h 174"/>
                  <a:gd name="T38" fmla="*/ 14 w 94"/>
                  <a:gd name="T39" fmla="*/ 62 h 174"/>
                  <a:gd name="T40" fmla="*/ 14 w 94"/>
                  <a:gd name="T41" fmla="*/ 78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57" name="Freeform 29"/>
              <p:cNvSpPr>
                <a:spLocks noChangeArrowheads="1"/>
              </p:cNvSpPr>
              <p:nvPr userDrawn="1"/>
            </p:nvSpPr>
            <p:spPr bwMode="auto">
              <a:xfrm>
                <a:off x="2415" y="644"/>
                <a:ext cx="32" cy="41"/>
              </a:xfrm>
              <a:custGeom>
                <a:avLst/>
                <a:gdLst>
                  <a:gd name="T0" fmla="*/ 6 w 32"/>
                  <a:gd name="T1" fmla="*/ 20 h 50"/>
                  <a:gd name="T2" fmla="*/ 12 w 32"/>
                  <a:gd name="T3" fmla="*/ 0 h 50"/>
                  <a:gd name="T4" fmla="*/ 20 w 32"/>
                  <a:gd name="T5" fmla="*/ 13 h 50"/>
                  <a:gd name="T6" fmla="*/ 22 w 32"/>
                  <a:gd name="T7" fmla="*/ 20 h 50"/>
                  <a:gd name="T8" fmla="*/ 28 w 32"/>
                  <a:gd name="T9" fmla="*/ 21 h 50"/>
                  <a:gd name="T10" fmla="*/ 32 w 32"/>
                  <a:gd name="T11" fmla="*/ 31 h 50"/>
                  <a:gd name="T12" fmla="*/ 18 w 32"/>
                  <a:gd name="T13" fmla="*/ 41 h 50"/>
                  <a:gd name="T14" fmla="*/ 6 w 32"/>
                  <a:gd name="T15" fmla="*/ 2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58" name="Freeform 30"/>
              <p:cNvSpPr>
                <a:spLocks noChangeArrowheads="1"/>
              </p:cNvSpPr>
              <p:nvPr userDrawn="1"/>
            </p:nvSpPr>
            <p:spPr bwMode="auto">
              <a:xfrm>
                <a:off x="2349" y="654"/>
                <a:ext cx="45" cy="41"/>
              </a:xfrm>
              <a:custGeom>
                <a:avLst/>
                <a:gdLst>
                  <a:gd name="T0" fmla="*/ 0 w 43"/>
                  <a:gd name="T1" fmla="*/ 36 h 50"/>
                  <a:gd name="T2" fmla="*/ 23 w 43"/>
                  <a:gd name="T3" fmla="*/ 16 h 50"/>
                  <a:gd name="T4" fmla="*/ 38 w 43"/>
                  <a:gd name="T5" fmla="*/ 0 h 50"/>
                  <a:gd name="T6" fmla="*/ 25 w 43"/>
                  <a:gd name="T7" fmla="*/ 23 h 50"/>
                  <a:gd name="T8" fmla="*/ 2 w 43"/>
                  <a:gd name="T9" fmla="*/ 41 h 50"/>
                  <a:gd name="T10" fmla="*/ 0 w 43"/>
                  <a:gd name="T11" fmla="*/ 3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59" name="Freeform 31"/>
              <p:cNvSpPr>
                <a:spLocks noChangeArrowheads="1"/>
              </p:cNvSpPr>
              <p:nvPr userDrawn="1"/>
            </p:nvSpPr>
            <p:spPr bwMode="auto">
              <a:xfrm>
                <a:off x="4808" y="597"/>
                <a:ext cx="701" cy="438"/>
              </a:xfrm>
              <a:custGeom>
                <a:avLst/>
                <a:gdLst>
                  <a:gd name="T0" fmla="*/ 31 w 471"/>
                  <a:gd name="T1" fmla="*/ 436 h 281"/>
                  <a:gd name="T2" fmla="*/ 36 w 471"/>
                  <a:gd name="T3" fmla="*/ 390 h 281"/>
                  <a:gd name="T4" fmla="*/ 33 w 471"/>
                  <a:gd name="T5" fmla="*/ 382 h 281"/>
                  <a:gd name="T6" fmla="*/ 24 w 471"/>
                  <a:gd name="T7" fmla="*/ 340 h 281"/>
                  <a:gd name="T8" fmla="*/ 6 w 471"/>
                  <a:gd name="T9" fmla="*/ 335 h 281"/>
                  <a:gd name="T10" fmla="*/ 0 w 471"/>
                  <a:gd name="T11" fmla="*/ 298 h 281"/>
                  <a:gd name="T12" fmla="*/ 18 w 471"/>
                  <a:gd name="T13" fmla="*/ 281 h 281"/>
                  <a:gd name="T14" fmla="*/ 9 w 471"/>
                  <a:gd name="T15" fmla="*/ 257 h 281"/>
                  <a:gd name="T16" fmla="*/ 3 w 471"/>
                  <a:gd name="T17" fmla="*/ 249 h 281"/>
                  <a:gd name="T18" fmla="*/ 42 w 471"/>
                  <a:gd name="T19" fmla="*/ 187 h 281"/>
                  <a:gd name="T20" fmla="*/ 65 w 471"/>
                  <a:gd name="T21" fmla="*/ 150 h 281"/>
                  <a:gd name="T22" fmla="*/ 63 w 471"/>
                  <a:gd name="T23" fmla="*/ 109 h 281"/>
                  <a:gd name="T24" fmla="*/ 36 w 471"/>
                  <a:gd name="T25" fmla="*/ 67 h 281"/>
                  <a:gd name="T26" fmla="*/ 30 w 471"/>
                  <a:gd name="T27" fmla="*/ 50 h 281"/>
                  <a:gd name="T28" fmla="*/ 39 w 471"/>
                  <a:gd name="T29" fmla="*/ 56 h 281"/>
                  <a:gd name="T30" fmla="*/ 71 w 471"/>
                  <a:gd name="T31" fmla="*/ 55 h 281"/>
                  <a:gd name="T32" fmla="*/ 95 w 471"/>
                  <a:gd name="T33" fmla="*/ 17 h 281"/>
                  <a:gd name="T34" fmla="*/ 122 w 471"/>
                  <a:gd name="T35" fmla="*/ 0 h 281"/>
                  <a:gd name="T36" fmla="*/ 131 w 471"/>
                  <a:gd name="T37" fmla="*/ 3 h 281"/>
                  <a:gd name="T38" fmla="*/ 137 w 471"/>
                  <a:gd name="T39" fmla="*/ 14 h 281"/>
                  <a:gd name="T40" fmla="*/ 146 w 471"/>
                  <a:gd name="T41" fmla="*/ 8 h 281"/>
                  <a:gd name="T42" fmla="*/ 164 w 471"/>
                  <a:gd name="T43" fmla="*/ 12 h 281"/>
                  <a:gd name="T44" fmla="*/ 173 w 471"/>
                  <a:gd name="T45" fmla="*/ 14 h 281"/>
                  <a:gd name="T46" fmla="*/ 210 w 471"/>
                  <a:gd name="T47" fmla="*/ 22 h 281"/>
                  <a:gd name="T48" fmla="*/ 231 w 471"/>
                  <a:gd name="T49" fmla="*/ 37 h 281"/>
                  <a:gd name="T50" fmla="*/ 249 w 471"/>
                  <a:gd name="T51" fmla="*/ 26 h 281"/>
                  <a:gd name="T52" fmla="*/ 257 w 471"/>
                  <a:gd name="T53" fmla="*/ 22 h 281"/>
                  <a:gd name="T54" fmla="*/ 290 w 471"/>
                  <a:gd name="T55" fmla="*/ 22 h 281"/>
                  <a:gd name="T56" fmla="*/ 314 w 471"/>
                  <a:gd name="T57" fmla="*/ 50 h 281"/>
                  <a:gd name="T58" fmla="*/ 344 w 471"/>
                  <a:gd name="T59" fmla="*/ 92 h 281"/>
                  <a:gd name="T60" fmla="*/ 365 w 471"/>
                  <a:gd name="T61" fmla="*/ 109 h 281"/>
                  <a:gd name="T62" fmla="*/ 382 w 471"/>
                  <a:gd name="T63" fmla="*/ 106 h 281"/>
                  <a:gd name="T64" fmla="*/ 402 w 471"/>
                  <a:gd name="T65" fmla="*/ 101 h 281"/>
                  <a:gd name="T66" fmla="*/ 432 w 471"/>
                  <a:gd name="T67" fmla="*/ 111 h 281"/>
                  <a:gd name="T68" fmla="*/ 446 w 471"/>
                  <a:gd name="T69" fmla="*/ 126 h 281"/>
                  <a:gd name="T70" fmla="*/ 458 w 471"/>
                  <a:gd name="T71" fmla="*/ 140 h 281"/>
                  <a:gd name="T72" fmla="*/ 473 w 471"/>
                  <a:gd name="T73" fmla="*/ 173 h 281"/>
                  <a:gd name="T74" fmla="*/ 479 w 471"/>
                  <a:gd name="T75" fmla="*/ 187 h 281"/>
                  <a:gd name="T76" fmla="*/ 482 w 471"/>
                  <a:gd name="T77" fmla="*/ 195 h 281"/>
                  <a:gd name="T78" fmla="*/ 461 w 471"/>
                  <a:gd name="T79" fmla="*/ 221 h 281"/>
                  <a:gd name="T80" fmla="*/ 479 w 471"/>
                  <a:gd name="T81" fmla="*/ 220 h 281"/>
                  <a:gd name="T82" fmla="*/ 509 w 471"/>
                  <a:gd name="T83" fmla="*/ 242 h 281"/>
                  <a:gd name="T84" fmla="*/ 542 w 471"/>
                  <a:gd name="T85" fmla="*/ 245 h 281"/>
                  <a:gd name="T86" fmla="*/ 566 w 471"/>
                  <a:gd name="T87" fmla="*/ 262 h 281"/>
                  <a:gd name="T88" fmla="*/ 569 w 471"/>
                  <a:gd name="T89" fmla="*/ 268 h 281"/>
                  <a:gd name="T90" fmla="*/ 569 w 471"/>
                  <a:gd name="T91" fmla="*/ 274 h 281"/>
                  <a:gd name="T92" fmla="*/ 586 w 471"/>
                  <a:gd name="T93" fmla="*/ 268 h 281"/>
                  <a:gd name="T94" fmla="*/ 595 w 471"/>
                  <a:gd name="T95" fmla="*/ 267 h 281"/>
                  <a:gd name="T96" fmla="*/ 653 w 471"/>
                  <a:gd name="T97" fmla="*/ 288 h 281"/>
                  <a:gd name="T98" fmla="*/ 665 w 471"/>
                  <a:gd name="T99" fmla="*/ 310 h 281"/>
                  <a:gd name="T100" fmla="*/ 692 w 471"/>
                  <a:gd name="T101" fmla="*/ 313 h 281"/>
                  <a:gd name="T102" fmla="*/ 701 w 471"/>
                  <a:gd name="T103" fmla="*/ 335 h 281"/>
                  <a:gd name="T104" fmla="*/ 671 w 471"/>
                  <a:gd name="T105" fmla="*/ 402 h 281"/>
                  <a:gd name="T106" fmla="*/ 647 w 471"/>
                  <a:gd name="T107" fmla="*/ 438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60" name="Freeform 32"/>
              <p:cNvSpPr>
                <a:spLocks noChangeArrowheads="1"/>
              </p:cNvSpPr>
              <p:nvPr userDrawn="1"/>
            </p:nvSpPr>
            <p:spPr bwMode="auto">
              <a:xfrm>
                <a:off x="3880" y="-7"/>
                <a:ext cx="984" cy="692"/>
              </a:xfrm>
              <a:custGeom>
                <a:avLst/>
                <a:gdLst>
                  <a:gd name="T0" fmla="*/ 406 w 984"/>
                  <a:gd name="T1" fmla="*/ 5 h 844"/>
                  <a:gd name="T2" fmla="*/ 502 w 984"/>
                  <a:gd name="T3" fmla="*/ 28 h 844"/>
                  <a:gd name="T4" fmla="*/ 550 w 984"/>
                  <a:gd name="T5" fmla="*/ 31 h 844"/>
                  <a:gd name="T6" fmla="*/ 578 w 984"/>
                  <a:gd name="T7" fmla="*/ 107 h 844"/>
                  <a:gd name="T8" fmla="*/ 586 w 984"/>
                  <a:gd name="T9" fmla="*/ 74 h 844"/>
                  <a:gd name="T10" fmla="*/ 606 w 984"/>
                  <a:gd name="T11" fmla="*/ 57 h 844"/>
                  <a:gd name="T12" fmla="*/ 642 w 984"/>
                  <a:gd name="T13" fmla="*/ 103 h 844"/>
                  <a:gd name="T14" fmla="*/ 682 w 984"/>
                  <a:gd name="T15" fmla="*/ 80 h 844"/>
                  <a:gd name="T16" fmla="*/ 706 w 984"/>
                  <a:gd name="T17" fmla="*/ 71 h 844"/>
                  <a:gd name="T18" fmla="*/ 762 w 984"/>
                  <a:gd name="T19" fmla="*/ 2 h 844"/>
                  <a:gd name="T20" fmla="*/ 798 w 984"/>
                  <a:gd name="T21" fmla="*/ 57 h 844"/>
                  <a:gd name="T22" fmla="*/ 798 w 984"/>
                  <a:gd name="T23" fmla="*/ 107 h 844"/>
                  <a:gd name="T24" fmla="*/ 790 w 984"/>
                  <a:gd name="T25" fmla="*/ 130 h 844"/>
                  <a:gd name="T26" fmla="*/ 766 w 984"/>
                  <a:gd name="T27" fmla="*/ 133 h 844"/>
                  <a:gd name="T28" fmla="*/ 762 w 984"/>
                  <a:gd name="T29" fmla="*/ 153 h 844"/>
                  <a:gd name="T30" fmla="*/ 802 w 984"/>
                  <a:gd name="T31" fmla="*/ 185 h 844"/>
                  <a:gd name="T32" fmla="*/ 786 w 984"/>
                  <a:gd name="T33" fmla="*/ 264 h 844"/>
                  <a:gd name="T34" fmla="*/ 830 w 984"/>
                  <a:gd name="T35" fmla="*/ 339 h 844"/>
                  <a:gd name="T36" fmla="*/ 854 w 984"/>
                  <a:gd name="T37" fmla="*/ 369 h 844"/>
                  <a:gd name="T38" fmla="*/ 830 w 984"/>
                  <a:gd name="T39" fmla="*/ 369 h 844"/>
                  <a:gd name="T40" fmla="*/ 746 w 984"/>
                  <a:gd name="T41" fmla="*/ 310 h 844"/>
                  <a:gd name="T42" fmla="*/ 678 w 984"/>
                  <a:gd name="T43" fmla="*/ 330 h 844"/>
                  <a:gd name="T44" fmla="*/ 590 w 984"/>
                  <a:gd name="T45" fmla="*/ 362 h 844"/>
                  <a:gd name="T46" fmla="*/ 642 w 984"/>
                  <a:gd name="T47" fmla="*/ 474 h 844"/>
                  <a:gd name="T48" fmla="*/ 710 w 984"/>
                  <a:gd name="T49" fmla="*/ 500 h 844"/>
                  <a:gd name="T50" fmla="*/ 738 w 984"/>
                  <a:gd name="T51" fmla="*/ 451 h 844"/>
                  <a:gd name="T52" fmla="*/ 774 w 984"/>
                  <a:gd name="T53" fmla="*/ 467 h 844"/>
                  <a:gd name="T54" fmla="*/ 766 w 984"/>
                  <a:gd name="T55" fmla="*/ 517 h 844"/>
                  <a:gd name="T56" fmla="*/ 802 w 984"/>
                  <a:gd name="T57" fmla="*/ 549 h 844"/>
                  <a:gd name="T58" fmla="*/ 838 w 984"/>
                  <a:gd name="T59" fmla="*/ 539 h 844"/>
                  <a:gd name="T60" fmla="*/ 922 w 984"/>
                  <a:gd name="T61" fmla="*/ 661 h 844"/>
                  <a:gd name="T62" fmla="*/ 942 w 984"/>
                  <a:gd name="T63" fmla="*/ 677 h 844"/>
                  <a:gd name="T64" fmla="*/ 874 w 984"/>
                  <a:gd name="T65" fmla="*/ 664 h 844"/>
                  <a:gd name="T66" fmla="*/ 830 w 984"/>
                  <a:gd name="T67" fmla="*/ 621 h 844"/>
                  <a:gd name="T68" fmla="*/ 778 w 984"/>
                  <a:gd name="T69" fmla="*/ 582 h 844"/>
                  <a:gd name="T70" fmla="*/ 702 w 984"/>
                  <a:gd name="T71" fmla="*/ 543 h 844"/>
                  <a:gd name="T72" fmla="*/ 614 w 984"/>
                  <a:gd name="T73" fmla="*/ 530 h 844"/>
                  <a:gd name="T74" fmla="*/ 506 w 984"/>
                  <a:gd name="T75" fmla="*/ 487 h 844"/>
                  <a:gd name="T76" fmla="*/ 462 w 984"/>
                  <a:gd name="T77" fmla="*/ 415 h 844"/>
                  <a:gd name="T78" fmla="*/ 430 w 984"/>
                  <a:gd name="T79" fmla="*/ 379 h 844"/>
                  <a:gd name="T80" fmla="*/ 382 w 984"/>
                  <a:gd name="T81" fmla="*/ 353 h 844"/>
                  <a:gd name="T82" fmla="*/ 342 w 984"/>
                  <a:gd name="T83" fmla="*/ 303 h 844"/>
                  <a:gd name="T84" fmla="*/ 354 w 984"/>
                  <a:gd name="T85" fmla="*/ 339 h 844"/>
                  <a:gd name="T86" fmla="*/ 418 w 984"/>
                  <a:gd name="T87" fmla="*/ 405 h 844"/>
                  <a:gd name="T88" fmla="*/ 422 w 984"/>
                  <a:gd name="T89" fmla="*/ 431 h 844"/>
                  <a:gd name="T90" fmla="*/ 394 w 984"/>
                  <a:gd name="T91" fmla="*/ 408 h 844"/>
                  <a:gd name="T92" fmla="*/ 354 w 984"/>
                  <a:gd name="T93" fmla="*/ 382 h 844"/>
                  <a:gd name="T94" fmla="*/ 314 w 984"/>
                  <a:gd name="T95" fmla="*/ 330 h 844"/>
                  <a:gd name="T96" fmla="*/ 266 w 984"/>
                  <a:gd name="T97" fmla="*/ 284 h 844"/>
                  <a:gd name="T98" fmla="*/ 210 w 984"/>
                  <a:gd name="T99" fmla="*/ 257 h 844"/>
                  <a:gd name="T100" fmla="*/ 154 w 984"/>
                  <a:gd name="T101" fmla="*/ 195 h 844"/>
                  <a:gd name="T102" fmla="*/ 66 w 984"/>
                  <a:gd name="T103" fmla="*/ 54 h 844"/>
                  <a:gd name="T104" fmla="*/ 34 w 984"/>
                  <a:gd name="T105" fmla="*/ 31 h 844"/>
                  <a:gd name="T106" fmla="*/ 46 w 984"/>
                  <a:gd name="T107" fmla="*/ 18 h 844"/>
                  <a:gd name="T108" fmla="*/ 102 w 984"/>
                  <a:gd name="T109" fmla="*/ 57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61" name="Freeform 33"/>
              <p:cNvSpPr>
                <a:spLocks noChangeArrowheads="1"/>
              </p:cNvSpPr>
              <p:nvPr userDrawn="1"/>
            </p:nvSpPr>
            <p:spPr bwMode="auto">
              <a:xfrm>
                <a:off x="3577" y="490"/>
                <a:ext cx="36" cy="39"/>
              </a:xfrm>
              <a:custGeom>
                <a:avLst/>
                <a:gdLst>
                  <a:gd name="T0" fmla="*/ 6 w 36"/>
                  <a:gd name="T1" fmla="*/ 23 h 48"/>
                  <a:gd name="T2" fmla="*/ 10 w 36"/>
                  <a:gd name="T3" fmla="*/ 39 h 48"/>
                  <a:gd name="T4" fmla="*/ 6 w 36"/>
                  <a:gd name="T5" fmla="*/ 23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62" name="Freeform 34"/>
              <p:cNvSpPr>
                <a:spLocks noChangeArrowheads="1"/>
              </p:cNvSpPr>
              <p:nvPr userDrawn="1"/>
            </p:nvSpPr>
            <p:spPr bwMode="auto">
              <a:xfrm>
                <a:off x="3549" y="475"/>
                <a:ext cx="38" cy="29"/>
              </a:xfrm>
              <a:custGeom>
                <a:avLst/>
                <a:gdLst>
                  <a:gd name="T0" fmla="*/ 0 w 36"/>
                  <a:gd name="T1" fmla="*/ 4 h 37"/>
                  <a:gd name="T2" fmla="*/ 13 w 36"/>
                  <a:gd name="T3" fmla="*/ 1 h 37"/>
                  <a:gd name="T4" fmla="*/ 38 w 36"/>
                  <a:gd name="T5" fmla="*/ 13 h 37"/>
                  <a:gd name="T6" fmla="*/ 8 w 36"/>
                  <a:gd name="T7" fmla="*/ 13 h 37"/>
                  <a:gd name="T8" fmla="*/ 0 w 36"/>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63" name="Freeform 35"/>
              <p:cNvSpPr>
                <a:spLocks noChangeArrowheads="1"/>
              </p:cNvSpPr>
              <p:nvPr userDrawn="1"/>
            </p:nvSpPr>
            <p:spPr bwMode="auto">
              <a:xfrm>
                <a:off x="4686" y="394"/>
                <a:ext cx="171" cy="81"/>
              </a:xfrm>
              <a:custGeom>
                <a:avLst/>
                <a:gdLst>
                  <a:gd name="T0" fmla="*/ 0 w 170"/>
                  <a:gd name="T1" fmla="*/ 41 h 96"/>
                  <a:gd name="T2" fmla="*/ 28 w 170"/>
                  <a:gd name="T3" fmla="*/ 21 h 96"/>
                  <a:gd name="T4" fmla="*/ 56 w 170"/>
                  <a:gd name="T5" fmla="*/ 18 h 96"/>
                  <a:gd name="T6" fmla="*/ 80 w 170"/>
                  <a:gd name="T7" fmla="*/ 8 h 96"/>
                  <a:gd name="T8" fmla="*/ 64 w 170"/>
                  <a:gd name="T9" fmla="*/ 21 h 96"/>
                  <a:gd name="T10" fmla="*/ 125 w 170"/>
                  <a:gd name="T11" fmla="*/ 41 h 96"/>
                  <a:gd name="T12" fmla="*/ 161 w 170"/>
                  <a:gd name="T13" fmla="*/ 55 h 96"/>
                  <a:gd name="T14" fmla="*/ 117 w 170"/>
                  <a:gd name="T15" fmla="*/ 65 h 96"/>
                  <a:gd name="T16" fmla="*/ 89 w 170"/>
                  <a:gd name="T17" fmla="*/ 48 h 96"/>
                  <a:gd name="T18" fmla="*/ 76 w 170"/>
                  <a:gd name="T19" fmla="*/ 45 h 96"/>
                  <a:gd name="T20" fmla="*/ 24 w 170"/>
                  <a:gd name="T21" fmla="*/ 35 h 96"/>
                  <a:gd name="T22" fmla="*/ 0 w 170"/>
                  <a:gd name="T23" fmla="*/ 41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64" name="Freeform 36"/>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20 h 44"/>
                  <a:gd name="T6" fmla="*/ 112 w 138"/>
                  <a:gd name="T7" fmla="*/ 17 h 44"/>
                  <a:gd name="T8" fmla="*/ 108 w 138"/>
                  <a:gd name="T9" fmla="*/ 37 h 44"/>
                  <a:gd name="T10" fmla="*/ 64 w 138"/>
                  <a:gd name="T11" fmla="*/ 34 h 44"/>
                  <a:gd name="T12" fmla="*/ 0 w 138"/>
                  <a:gd name="T13" fmla="*/ 30 h 44"/>
                  <a:gd name="T14" fmla="*/ 28 w 138"/>
                  <a:gd name="T15" fmla="*/ 1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65" name="Freeform 37"/>
              <p:cNvSpPr>
                <a:spLocks noChangeArrowheads="1"/>
              </p:cNvSpPr>
              <p:nvPr userDrawn="1"/>
            </p:nvSpPr>
            <p:spPr bwMode="auto">
              <a:xfrm>
                <a:off x="4794" y="480"/>
                <a:ext cx="56" cy="34"/>
              </a:xfrm>
              <a:custGeom>
                <a:avLst/>
                <a:gdLst>
                  <a:gd name="T0" fmla="*/ 17 w 57"/>
                  <a:gd name="T1" fmla="*/ 20 h 42"/>
                  <a:gd name="T2" fmla="*/ 36 w 57"/>
                  <a:gd name="T3" fmla="*/ 11 h 42"/>
                  <a:gd name="T4" fmla="*/ 17 w 57"/>
                  <a:gd name="T5" fmla="*/ 2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66" name="Freeform 38"/>
              <p:cNvSpPr>
                <a:spLocks noChangeArrowheads="1"/>
              </p:cNvSpPr>
              <p:nvPr userDrawn="1"/>
            </p:nvSpPr>
            <p:spPr bwMode="auto">
              <a:xfrm>
                <a:off x="4757" y="375"/>
                <a:ext cx="37" cy="44"/>
              </a:xfrm>
              <a:custGeom>
                <a:avLst/>
                <a:gdLst>
                  <a:gd name="T0" fmla="*/ 18 w 39"/>
                  <a:gd name="T1" fmla="*/ 27 h 52"/>
                  <a:gd name="T2" fmla="*/ 18 w 39"/>
                  <a:gd name="T3" fmla="*/ 0 h 52"/>
                  <a:gd name="T4" fmla="*/ 18 w 39"/>
                  <a:gd name="T5" fmla="*/ 27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67" name="Freeform 39"/>
              <p:cNvSpPr>
                <a:spLocks noChangeArrowheads="1"/>
              </p:cNvSpPr>
              <p:nvPr userDrawn="1"/>
            </p:nvSpPr>
            <p:spPr bwMode="auto">
              <a:xfrm>
                <a:off x="5054" y="507"/>
                <a:ext cx="45" cy="66"/>
              </a:xfrm>
              <a:custGeom>
                <a:avLst/>
                <a:gdLst>
                  <a:gd name="T0" fmla="*/ 4 w 44"/>
                  <a:gd name="T1" fmla="*/ 7 h 80"/>
                  <a:gd name="T2" fmla="*/ 20 w 44"/>
                  <a:gd name="T3" fmla="*/ 27 h 80"/>
                  <a:gd name="T4" fmla="*/ 25 w 44"/>
                  <a:gd name="T5" fmla="*/ 40 h 80"/>
                  <a:gd name="T6" fmla="*/ 37 w 44"/>
                  <a:gd name="T7" fmla="*/ 44 h 80"/>
                  <a:gd name="T8" fmla="*/ 25 w 44"/>
                  <a:gd name="T9" fmla="*/ 60 h 80"/>
                  <a:gd name="T10" fmla="*/ 0 w 44"/>
                  <a:gd name="T11" fmla="*/ 17 h 80"/>
                  <a:gd name="T12" fmla="*/ 4 w 44"/>
                  <a:gd name="T13" fmla="*/ 7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68" name="Freeform 40"/>
              <p:cNvSpPr>
                <a:spLocks noChangeArrowheads="1"/>
              </p:cNvSpPr>
              <p:nvPr userDrawn="1"/>
            </p:nvSpPr>
            <p:spPr bwMode="auto">
              <a:xfrm>
                <a:off x="4260" y="6"/>
                <a:ext cx="480" cy="100"/>
              </a:xfrm>
              <a:custGeom>
                <a:avLst/>
                <a:gdLst>
                  <a:gd name="T0" fmla="*/ 327 w 323"/>
                  <a:gd name="T1" fmla="*/ 2 h 64"/>
                  <a:gd name="T2" fmla="*/ 343 w 323"/>
                  <a:gd name="T3" fmla="*/ 13 h 64"/>
                  <a:gd name="T4" fmla="*/ 349 w 323"/>
                  <a:gd name="T5" fmla="*/ 0 h 64"/>
                  <a:gd name="T6" fmla="*/ 394 w 323"/>
                  <a:gd name="T7" fmla="*/ 0 h 64"/>
                  <a:gd name="T8" fmla="*/ 427 w 323"/>
                  <a:gd name="T9" fmla="*/ 27 h 64"/>
                  <a:gd name="T10" fmla="*/ 474 w 323"/>
                  <a:gd name="T11" fmla="*/ 16 h 64"/>
                  <a:gd name="T12" fmla="*/ 467 w 323"/>
                  <a:gd name="T13" fmla="*/ 45 h 64"/>
                  <a:gd name="T14" fmla="*/ 443 w 323"/>
                  <a:gd name="T15" fmla="*/ 72 h 64"/>
                  <a:gd name="T16" fmla="*/ 438 w 323"/>
                  <a:gd name="T17" fmla="*/ 45 h 64"/>
                  <a:gd name="T18" fmla="*/ 427 w 323"/>
                  <a:gd name="T19" fmla="*/ 48 h 64"/>
                  <a:gd name="T20" fmla="*/ 415 w 323"/>
                  <a:gd name="T21" fmla="*/ 45 h 64"/>
                  <a:gd name="T22" fmla="*/ 391 w 323"/>
                  <a:gd name="T23" fmla="*/ 33 h 64"/>
                  <a:gd name="T24" fmla="*/ 339 w 323"/>
                  <a:gd name="T25" fmla="*/ 59 h 64"/>
                  <a:gd name="T26" fmla="*/ 299 w 323"/>
                  <a:gd name="T27" fmla="*/ 69 h 64"/>
                  <a:gd name="T28" fmla="*/ 315 w 323"/>
                  <a:gd name="T29" fmla="*/ 89 h 64"/>
                  <a:gd name="T30" fmla="*/ 279 w 323"/>
                  <a:gd name="T31" fmla="*/ 98 h 64"/>
                  <a:gd name="T32" fmla="*/ 251 w 323"/>
                  <a:gd name="T33" fmla="*/ 95 h 64"/>
                  <a:gd name="T34" fmla="*/ 263 w 323"/>
                  <a:gd name="T35" fmla="*/ 89 h 64"/>
                  <a:gd name="T36" fmla="*/ 254 w 323"/>
                  <a:gd name="T37" fmla="*/ 63 h 64"/>
                  <a:gd name="T38" fmla="*/ 251 w 323"/>
                  <a:gd name="T39" fmla="*/ 48 h 64"/>
                  <a:gd name="T40" fmla="*/ 235 w 323"/>
                  <a:gd name="T41" fmla="*/ 36 h 64"/>
                  <a:gd name="T42" fmla="*/ 211 w 323"/>
                  <a:gd name="T43" fmla="*/ 42 h 64"/>
                  <a:gd name="T44" fmla="*/ 199 w 323"/>
                  <a:gd name="T45" fmla="*/ 42 h 64"/>
                  <a:gd name="T46" fmla="*/ 183 w 323"/>
                  <a:gd name="T47" fmla="*/ 39 h 64"/>
                  <a:gd name="T48" fmla="*/ 123 w 323"/>
                  <a:gd name="T49" fmla="*/ 3 h 64"/>
                  <a:gd name="T50" fmla="*/ 88 w 323"/>
                  <a:gd name="T51" fmla="*/ 22 h 64"/>
                  <a:gd name="T52" fmla="*/ 1 w 323"/>
                  <a:gd name="T53" fmla="*/ 0 h 64"/>
                  <a:gd name="T54" fmla="*/ 327 w 323"/>
                  <a:gd name="T55" fmla="*/ 2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69" name="Freeform 41"/>
              <p:cNvSpPr>
                <a:spLocks noChangeArrowheads="1"/>
              </p:cNvSpPr>
              <p:nvPr userDrawn="1"/>
            </p:nvSpPr>
            <p:spPr bwMode="auto">
              <a:xfrm>
                <a:off x="3835" y="3"/>
                <a:ext cx="446" cy="49"/>
              </a:xfrm>
              <a:custGeom>
                <a:avLst/>
                <a:gdLst>
                  <a:gd name="T0" fmla="*/ 156 w 300"/>
                  <a:gd name="T1" fmla="*/ 49 h 31"/>
                  <a:gd name="T2" fmla="*/ 45 w 300"/>
                  <a:gd name="T3" fmla="*/ 2 h 31"/>
                  <a:gd name="T4" fmla="*/ 424 w 300"/>
                  <a:gd name="T5" fmla="*/ 0 h 31"/>
                  <a:gd name="T6" fmla="*/ 440 w 300"/>
                  <a:gd name="T7" fmla="*/ 22 h 31"/>
                  <a:gd name="T8" fmla="*/ 392 w 300"/>
                  <a:gd name="T9" fmla="*/ 25 h 31"/>
                  <a:gd name="T10" fmla="*/ 156 w 300"/>
                  <a:gd name="T11" fmla="*/ 49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70" name="Freeform 42"/>
              <p:cNvSpPr>
                <a:spLocks noChangeArrowheads="1"/>
              </p:cNvSpPr>
              <p:nvPr userDrawn="1"/>
            </p:nvSpPr>
            <p:spPr bwMode="auto">
              <a:xfrm>
                <a:off x="2853" y="74"/>
                <a:ext cx="42" cy="25"/>
              </a:xfrm>
              <a:custGeom>
                <a:avLst/>
                <a:gdLst>
                  <a:gd name="T0" fmla="*/ 0 w 41"/>
                  <a:gd name="T1" fmla="*/ 22 h 29"/>
                  <a:gd name="T2" fmla="*/ 12 w 41"/>
                  <a:gd name="T3" fmla="*/ 25 h 29"/>
                  <a:gd name="T4" fmla="*/ 0 w 41"/>
                  <a:gd name="T5" fmla="*/ 22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71" name="Freeform 43"/>
              <p:cNvSpPr>
                <a:spLocks noChangeArrowheads="1"/>
              </p:cNvSpPr>
              <p:nvPr userDrawn="1"/>
            </p:nvSpPr>
            <p:spPr bwMode="auto">
              <a:xfrm>
                <a:off x="1704" y="3"/>
                <a:ext cx="1022" cy="372"/>
              </a:xfrm>
              <a:custGeom>
                <a:avLst/>
                <a:gdLst>
                  <a:gd name="T0" fmla="*/ 171 w 436"/>
                  <a:gd name="T1" fmla="*/ 2 h 152"/>
                  <a:gd name="T2" fmla="*/ 1022 w 436"/>
                  <a:gd name="T3" fmla="*/ 0 h 152"/>
                  <a:gd name="T4" fmla="*/ 975 w 436"/>
                  <a:gd name="T5" fmla="*/ 132 h 152"/>
                  <a:gd name="T6" fmla="*/ 931 w 436"/>
                  <a:gd name="T7" fmla="*/ 166 h 152"/>
                  <a:gd name="T8" fmla="*/ 919 w 436"/>
                  <a:gd name="T9" fmla="*/ 171 h 152"/>
                  <a:gd name="T10" fmla="*/ 879 w 436"/>
                  <a:gd name="T11" fmla="*/ 179 h 152"/>
                  <a:gd name="T12" fmla="*/ 846 w 436"/>
                  <a:gd name="T13" fmla="*/ 215 h 152"/>
                  <a:gd name="T14" fmla="*/ 849 w 436"/>
                  <a:gd name="T15" fmla="*/ 242 h 152"/>
                  <a:gd name="T16" fmla="*/ 853 w 436"/>
                  <a:gd name="T17" fmla="*/ 262 h 152"/>
                  <a:gd name="T18" fmla="*/ 858 w 436"/>
                  <a:gd name="T19" fmla="*/ 277 h 152"/>
                  <a:gd name="T20" fmla="*/ 849 w 436"/>
                  <a:gd name="T21" fmla="*/ 299 h 152"/>
                  <a:gd name="T22" fmla="*/ 823 w 436"/>
                  <a:gd name="T23" fmla="*/ 294 h 152"/>
                  <a:gd name="T24" fmla="*/ 802 w 436"/>
                  <a:gd name="T25" fmla="*/ 316 h 152"/>
                  <a:gd name="T26" fmla="*/ 813 w 436"/>
                  <a:gd name="T27" fmla="*/ 257 h 152"/>
                  <a:gd name="T28" fmla="*/ 792 w 436"/>
                  <a:gd name="T29" fmla="*/ 245 h 152"/>
                  <a:gd name="T30" fmla="*/ 806 w 436"/>
                  <a:gd name="T31" fmla="*/ 228 h 152"/>
                  <a:gd name="T32" fmla="*/ 802 w 436"/>
                  <a:gd name="T33" fmla="*/ 218 h 152"/>
                  <a:gd name="T34" fmla="*/ 750 w 436"/>
                  <a:gd name="T35" fmla="*/ 230 h 152"/>
                  <a:gd name="T36" fmla="*/ 743 w 436"/>
                  <a:gd name="T37" fmla="*/ 208 h 152"/>
                  <a:gd name="T38" fmla="*/ 696 w 436"/>
                  <a:gd name="T39" fmla="*/ 230 h 152"/>
                  <a:gd name="T40" fmla="*/ 750 w 436"/>
                  <a:gd name="T41" fmla="*/ 252 h 152"/>
                  <a:gd name="T42" fmla="*/ 715 w 436"/>
                  <a:gd name="T43" fmla="*/ 286 h 152"/>
                  <a:gd name="T44" fmla="*/ 729 w 436"/>
                  <a:gd name="T45" fmla="*/ 308 h 152"/>
                  <a:gd name="T46" fmla="*/ 738 w 436"/>
                  <a:gd name="T47" fmla="*/ 338 h 152"/>
                  <a:gd name="T48" fmla="*/ 724 w 436"/>
                  <a:gd name="T49" fmla="*/ 340 h 152"/>
                  <a:gd name="T50" fmla="*/ 736 w 436"/>
                  <a:gd name="T51" fmla="*/ 352 h 152"/>
                  <a:gd name="T52" fmla="*/ 720 w 436"/>
                  <a:gd name="T53" fmla="*/ 372 h 152"/>
                  <a:gd name="T54" fmla="*/ 0 w 436"/>
                  <a:gd name="T55" fmla="*/ 365 h 152"/>
                  <a:gd name="T56" fmla="*/ 171 w 436"/>
                  <a:gd name="T57" fmla="*/ 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72" name="Freeform 44"/>
              <p:cNvSpPr>
                <a:spLocks noChangeArrowheads="1"/>
              </p:cNvSpPr>
              <p:nvPr userDrawn="1"/>
            </p:nvSpPr>
            <p:spPr bwMode="auto">
              <a:xfrm>
                <a:off x="2729" y="-9"/>
                <a:ext cx="47" cy="134"/>
              </a:xfrm>
              <a:custGeom>
                <a:avLst/>
                <a:gdLst>
                  <a:gd name="T0" fmla="*/ 5 w 47"/>
                  <a:gd name="T1" fmla="*/ 127 h 165"/>
                  <a:gd name="T2" fmla="*/ 15 w 47"/>
                  <a:gd name="T3" fmla="*/ 88 h 165"/>
                  <a:gd name="T4" fmla="*/ 17 w 47"/>
                  <a:gd name="T5" fmla="*/ 55 h 165"/>
                  <a:gd name="T6" fmla="*/ 11 w 47"/>
                  <a:gd name="T7" fmla="*/ 32 h 165"/>
                  <a:gd name="T8" fmla="*/ 17 w 47"/>
                  <a:gd name="T9" fmla="*/ 10 h 165"/>
                  <a:gd name="T10" fmla="*/ 21 w 47"/>
                  <a:gd name="T11" fmla="*/ 0 h 165"/>
                  <a:gd name="T12" fmla="*/ 31 w 47"/>
                  <a:gd name="T13" fmla="*/ 24 h 165"/>
                  <a:gd name="T14" fmla="*/ 47 w 47"/>
                  <a:gd name="T15" fmla="*/ 80 h 165"/>
                  <a:gd name="T16" fmla="*/ 31 w 47"/>
                  <a:gd name="T17" fmla="*/ 88 h 165"/>
                  <a:gd name="T18" fmla="*/ 23 w 47"/>
                  <a:gd name="T19" fmla="*/ 102 h 165"/>
                  <a:gd name="T20" fmla="*/ 21 w 47"/>
                  <a:gd name="T21" fmla="*/ 107 h 165"/>
                  <a:gd name="T22" fmla="*/ 27 w 47"/>
                  <a:gd name="T23" fmla="*/ 109 h 165"/>
                  <a:gd name="T24" fmla="*/ 31 w 47"/>
                  <a:gd name="T25" fmla="*/ 119 h 165"/>
                  <a:gd name="T26" fmla="*/ 13 w 47"/>
                  <a:gd name="T27" fmla="*/ 120 h 165"/>
                  <a:gd name="T28" fmla="*/ 7 w 47"/>
                  <a:gd name="T29" fmla="*/ 130 h 165"/>
                  <a:gd name="T30" fmla="*/ 3 w 47"/>
                  <a:gd name="T31" fmla="*/ 125 h 165"/>
                  <a:gd name="T32" fmla="*/ 5 w 47"/>
                  <a:gd name="T33" fmla="*/ 12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73" name="Freeform 45"/>
              <p:cNvSpPr>
                <a:spLocks noChangeArrowheads="1"/>
              </p:cNvSpPr>
              <p:nvPr userDrawn="1"/>
            </p:nvSpPr>
            <p:spPr bwMode="auto">
              <a:xfrm>
                <a:off x="2701" y="103"/>
                <a:ext cx="138" cy="84"/>
              </a:xfrm>
              <a:custGeom>
                <a:avLst/>
                <a:gdLst>
                  <a:gd name="T0" fmla="*/ 26 w 138"/>
                  <a:gd name="T1" fmla="*/ 50 h 103"/>
                  <a:gd name="T2" fmla="*/ 30 w 138"/>
                  <a:gd name="T3" fmla="*/ 35 h 103"/>
                  <a:gd name="T4" fmla="*/ 50 w 138"/>
                  <a:gd name="T5" fmla="*/ 27 h 103"/>
                  <a:gd name="T6" fmla="*/ 54 w 138"/>
                  <a:gd name="T7" fmla="*/ 37 h 103"/>
                  <a:gd name="T8" fmla="*/ 66 w 138"/>
                  <a:gd name="T9" fmla="*/ 40 h 103"/>
                  <a:gd name="T10" fmla="*/ 80 w 138"/>
                  <a:gd name="T11" fmla="*/ 45 h 103"/>
                  <a:gd name="T12" fmla="*/ 116 w 138"/>
                  <a:gd name="T13" fmla="*/ 27 h 103"/>
                  <a:gd name="T14" fmla="*/ 130 w 138"/>
                  <a:gd name="T15" fmla="*/ 14 h 103"/>
                  <a:gd name="T16" fmla="*/ 138 w 138"/>
                  <a:gd name="T17" fmla="*/ 9 h 103"/>
                  <a:gd name="T18" fmla="*/ 106 w 138"/>
                  <a:gd name="T19" fmla="*/ 40 h 103"/>
                  <a:gd name="T20" fmla="*/ 84 w 138"/>
                  <a:gd name="T21" fmla="*/ 55 h 103"/>
                  <a:gd name="T22" fmla="*/ 66 w 138"/>
                  <a:gd name="T23" fmla="*/ 66 h 103"/>
                  <a:gd name="T24" fmla="*/ 48 w 138"/>
                  <a:gd name="T25" fmla="*/ 84 h 103"/>
                  <a:gd name="T26" fmla="*/ 26 w 138"/>
                  <a:gd name="T27" fmla="*/ 73 h 103"/>
                  <a:gd name="T28" fmla="*/ 20 w 138"/>
                  <a:gd name="T29" fmla="*/ 71 h 103"/>
                  <a:gd name="T30" fmla="*/ 22 w 138"/>
                  <a:gd name="T31" fmla="*/ 79 h 103"/>
                  <a:gd name="T32" fmla="*/ 0 w 138"/>
                  <a:gd name="T33" fmla="*/ 79 h 103"/>
                  <a:gd name="T34" fmla="*/ 10 w 138"/>
                  <a:gd name="T35" fmla="*/ 64 h 103"/>
                  <a:gd name="T36" fmla="*/ 26 w 138"/>
                  <a:gd name="T37" fmla="*/ 5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74" name="Freeform 46"/>
              <p:cNvSpPr>
                <a:spLocks noChangeArrowheads="1"/>
              </p:cNvSpPr>
              <p:nvPr userDrawn="1"/>
            </p:nvSpPr>
            <p:spPr bwMode="auto">
              <a:xfrm>
                <a:off x="2553" y="182"/>
                <a:ext cx="187" cy="176"/>
              </a:xfrm>
              <a:custGeom>
                <a:avLst/>
                <a:gdLst>
                  <a:gd name="T0" fmla="*/ 157 w 188"/>
                  <a:gd name="T1" fmla="*/ 20 h 214"/>
                  <a:gd name="T2" fmla="*/ 159 w 188"/>
                  <a:gd name="T3" fmla="*/ 5 h 214"/>
                  <a:gd name="T4" fmla="*/ 169 w 188"/>
                  <a:gd name="T5" fmla="*/ 0 h 214"/>
                  <a:gd name="T6" fmla="*/ 181 w 188"/>
                  <a:gd name="T7" fmla="*/ 20 h 214"/>
                  <a:gd name="T8" fmla="*/ 187 w 188"/>
                  <a:gd name="T9" fmla="*/ 35 h 214"/>
                  <a:gd name="T10" fmla="*/ 177 w 188"/>
                  <a:gd name="T11" fmla="*/ 48 h 214"/>
                  <a:gd name="T12" fmla="*/ 169 w 188"/>
                  <a:gd name="T13" fmla="*/ 63 h 214"/>
                  <a:gd name="T14" fmla="*/ 161 w 188"/>
                  <a:gd name="T15" fmla="*/ 104 h 214"/>
                  <a:gd name="T16" fmla="*/ 143 w 188"/>
                  <a:gd name="T17" fmla="*/ 112 h 214"/>
                  <a:gd name="T18" fmla="*/ 119 w 188"/>
                  <a:gd name="T19" fmla="*/ 113 h 214"/>
                  <a:gd name="T20" fmla="*/ 111 w 188"/>
                  <a:gd name="T21" fmla="*/ 102 h 214"/>
                  <a:gd name="T22" fmla="*/ 101 w 188"/>
                  <a:gd name="T23" fmla="*/ 120 h 214"/>
                  <a:gd name="T24" fmla="*/ 90 w 188"/>
                  <a:gd name="T25" fmla="*/ 123 h 214"/>
                  <a:gd name="T26" fmla="*/ 80 w 188"/>
                  <a:gd name="T27" fmla="*/ 109 h 214"/>
                  <a:gd name="T28" fmla="*/ 58 w 188"/>
                  <a:gd name="T29" fmla="*/ 118 h 214"/>
                  <a:gd name="T30" fmla="*/ 76 w 188"/>
                  <a:gd name="T31" fmla="*/ 117 h 214"/>
                  <a:gd name="T32" fmla="*/ 78 w 188"/>
                  <a:gd name="T33" fmla="*/ 132 h 214"/>
                  <a:gd name="T34" fmla="*/ 58 w 188"/>
                  <a:gd name="T35" fmla="*/ 137 h 214"/>
                  <a:gd name="T36" fmla="*/ 34 w 188"/>
                  <a:gd name="T37" fmla="*/ 137 h 214"/>
                  <a:gd name="T38" fmla="*/ 36 w 188"/>
                  <a:gd name="T39" fmla="*/ 127 h 214"/>
                  <a:gd name="T40" fmla="*/ 46 w 188"/>
                  <a:gd name="T41" fmla="*/ 118 h 214"/>
                  <a:gd name="T42" fmla="*/ 34 w 188"/>
                  <a:gd name="T43" fmla="*/ 122 h 214"/>
                  <a:gd name="T44" fmla="*/ 26 w 188"/>
                  <a:gd name="T45" fmla="*/ 137 h 214"/>
                  <a:gd name="T46" fmla="*/ 30 w 188"/>
                  <a:gd name="T47" fmla="*/ 156 h 214"/>
                  <a:gd name="T48" fmla="*/ 14 w 188"/>
                  <a:gd name="T49" fmla="*/ 164 h 214"/>
                  <a:gd name="T50" fmla="*/ 0 w 188"/>
                  <a:gd name="T51" fmla="*/ 176 h 214"/>
                  <a:gd name="T52" fmla="*/ 8 w 188"/>
                  <a:gd name="T53" fmla="*/ 155 h 214"/>
                  <a:gd name="T54" fmla="*/ 0 w 188"/>
                  <a:gd name="T55" fmla="*/ 135 h 214"/>
                  <a:gd name="T56" fmla="*/ 14 w 188"/>
                  <a:gd name="T57" fmla="*/ 125 h 214"/>
                  <a:gd name="T58" fmla="*/ 32 w 188"/>
                  <a:gd name="T59" fmla="*/ 110 h 214"/>
                  <a:gd name="T60" fmla="*/ 44 w 188"/>
                  <a:gd name="T61" fmla="*/ 97 h 214"/>
                  <a:gd name="T62" fmla="*/ 72 w 188"/>
                  <a:gd name="T63" fmla="*/ 95 h 214"/>
                  <a:gd name="T64" fmla="*/ 84 w 188"/>
                  <a:gd name="T65" fmla="*/ 92 h 214"/>
                  <a:gd name="T66" fmla="*/ 113 w 188"/>
                  <a:gd name="T67" fmla="*/ 64 h 214"/>
                  <a:gd name="T68" fmla="*/ 119 w 188"/>
                  <a:gd name="T69" fmla="*/ 76 h 214"/>
                  <a:gd name="T70" fmla="*/ 131 w 188"/>
                  <a:gd name="T71" fmla="*/ 63 h 214"/>
                  <a:gd name="T72" fmla="*/ 149 w 188"/>
                  <a:gd name="T73" fmla="*/ 44 h 214"/>
                  <a:gd name="T74" fmla="*/ 153 w 188"/>
                  <a:gd name="T75" fmla="*/ 35 h 214"/>
                  <a:gd name="T76" fmla="*/ 147 w 188"/>
                  <a:gd name="T77" fmla="*/ 31 h 214"/>
                  <a:gd name="T78" fmla="*/ 151 w 188"/>
                  <a:gd name="T79" fmla="*/ 26 h 214"/>
                  <a:gd name="T80" fmla="*/ 157 w 188"/>
                  <a:gd name="T81" fmla="*/ 2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75" name="Freeform 47"/>
              <p:cNvSpPr>
                <a:spLocks noChangeArrowheads="1"/>
              </p:cNvSpPr>
              <p:nvPr userDrawn="1"/>
            </p:nvSpPr>
            <p:spPr bwMode="auto">
              <a:xfrm>
                <a:off x="2677" y="233"/>
                <a:ext cx="14" cy="10"/>
              </a:xfrm>
              <a:custGeom>
                <a:avLst/>
                <a:gdLst>
                  <a:gd name="T0" fmla="*/ 0 w 13"/>
                  <a:gd name="T1" fmla="*/ 7 h 13"/>
                  <a:gd name="T2" fmla="*/ 4 w 13"/>
                  <a:gd name="T3" fmla="*/ 10 h 13"/>
                  <a:gd name="T4" fmla="*/ 0 w 13"/>
                  <a:gd name="T5" fmla="*/ 7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76" name="Freeform 48"/>
              <p:cNvSpPr>
                <a:spLocks noChangeArrowheads="1"/>
              </p:cNvSpPr>
              <p:nvPr userDrawn="1"/>
            </p:nvSpPr>
            <p:spPr bwMode="auto">
              <a:xfrm>
                <a:off x="1627" y="353"/>
                <a:ext cx="813" cy="462"/>
              </a:xfrm>
              <a:custGeom>
                <a:avLst/>
                <a:gdLst>
                  <a:gd name="T0" fmla="*/ 813 w 812"/>
                  <a:gd name="T1" fmla="*/ 21 h 564"/>
                  <a:gd name="T2" fmla="*/ 779 w 812"/>
                  <a:gd name="T3" fmla="*/ 64 h 564"/>
                  <a:gd name="T4" fmla="*/ 749 w 812"/>
                  <a:gd name="T5" fmla="*/ 100 h 564"/>
                  <a:gd name="T6" fmla="*/ 723 w 812"/>
                  <a:gd name="T7" fmla="*/ 116 h 564"/>
                  <a:gd name="T8" fmla="*/ 635 w 812"/>
                  <a:gd name="T9" fmla="*/ 147 h 564"/>
                  <a:gd name="T10" fmla="*/ 633 w 812"/>
                  <a:gd name="T11" fmla="*/ 172 h 564"/>
                  <a:gd name="T12" fmla="*/ 605 w 812"/>
                  <a:gd name="T13" fmla="*/ 188 h 564"/>
                  <a:gd name="T14" fmla="*/ 621 w 812"/>
                  <a:gd name="T15" fmla="*/ 146 h 564"/>
                  <a:gd name="T16" fmla="*/ 577 w 812"/>
                  <a:gd name="T17" fmla="*/ 154 h 564"/>
                  <a:gd name="T18" fmla="*/ 557 w 812"/>
                  <a:gd name="T19" fmla="*/ 179 h 564"/>
                  <a:gd name="T20" fmla="*/ 597 w 812"/>
                  <a:gd name="T21" fmla="*/ 229 h 564"/>
                  <a:gd name="T22" fmla="*/ 595 w 812"/>
                  <a:gd name="T23" fmla="*/ 301 h 564"/>
                  <a:gd name="T24" fmla="*/ 543 w 812"/>
                  <a:gd name="T25" fmla="*/ 333 h 564"/>
                  <a:gd name="T26" fmla="*/ 523 w 812"/>
                  <a:gd name="T27" fmla="*/ 316 h 564"/>
                  <a:gd name="T28" fmla="*/ 483 w 812"/>
                  <a:gd name="T29" fmla="*/ 285 h 564"/>
                  <a:gd name="T30" fmla="*/ 463 w 812"/>
                  <a:gd name="T31" fmla="*/ 285 h 564"/>
                  <a:gd name="T32" fmla="*/ 451 w 812"/>
                  <a:gd name="T33" fmla="*/ 323 h 564"/>
                  <a:gd name="T34" fmla="*/ 501 w 812"/>
                  <a:gd name="T35" fmla="*/ 380 h 564"/>
                  <a:gd name="T36" fmla="*/ 511 w 812"/>
                  <a:gd name="T37" fmla="*/ 429 h 564"/>
                  <a:gd name="T38" fmla="*/ 527 w 812"/>
                  <a:gd name="T39" fmla="*/ 459 h 564"/>
                  <a:gd name="T40" fmla="*/ 493 w 812"/>
                  <a:gd name="T41" fmla="*/ 446 h 564"/>
                  <a:gd name="T42" fmla="*/ 471 w 812"/>
                  <a:gd name="T43" fmla="*/ 424 h 564"/>
                  <a:gd name="T44" fmla="*/ 423 w 812"/>
                  <a:gd name="T45" fmla="*/ 347 h 564"/>
                  <a:gd name="T46" fmla="*/ 427 w 812"/>
                  <a:gd name="T47" fmla="*/ 254 h 564"/>
                  <a:gd name="T48" fmla="*/ 423 w 812"/>
                  <a:gd name="T49" fmla="*/ 220 h 564"/>
                  <a:gd name="T50" fmla="*/ 413 w 812"/>
                  <a:gd name="T51" fmla="*/ 226 h 564"/>
                  <a:gd name="T52" fmla="*/ 386 w 812"/>
                  <a:gd name="T53" fmla="*/ 218 h 564"/>
                  <a:gd name="T54" fmla="*/ 360 w 812"/>
                  <a:gd name="T55" fmla="*/ 139 h 564"/>
                  <a:gd name="T56" fmla="*/ 330 w 812"/>
                  <a:gd name="T57" fmla="*/ 136 h 564"/>
                  <a:gd name="T58" fmla="*/ 288 w 812"/>
                  <a:gd name="T59" fmla="*/ 141 h 564"/>
                  <a:gd name="T60" fmla="*/ 242 w 812"/>
                  <a:gd name="T61" fmla="*/ 190 h 564"/>
                  <a:gd name="T62" fmla="*/ 196 w 812"/>
                  <a:gd name="T63" fmla="*/ 220 h 564"/>
                  <a:gd name="T64" fmla="*/ 184 w 812"/>
                  <a:gd name="T65" fmla="*/ 224 h 564"/>
                  <a:gd name="T66" fmla="*/ 160 w 812"/>
                  <a:gd name="T67" fmla="*/ 269 h 564"/>
                  <a:gd name="T68" fmla="*/ 152 w 812"/>
                  <a:gd name="T69" fmla="*/ 290 h 564"/>
                  <a:gd name="T70" fmla="*/ 128 w 812"/>
                  <a:gd name="T71" fmla="*/ 331 h 564"/>
                  <a:gd name="T72" fmla="*/ 94 w 812"/>
                  <a:gd name="T73" fmla="*/ 321 h 564"/>
                  <a:gd name="T74" fmla="*/ 66 w 812"/>
                  <a:gd name="T75" fmla="*/ 211 h 564"/>
                  <a:gd name="T76" fmla="*/ 72 w 812"/>
                  <a:gd name="T77" fmla="*/ 128 h 564"/>
                  <a:gd name="T78" fmla="*/ 44 w 812"/>
                  <a:gd name="T79" fmla="*/ 147 h 564"/>
                  <a:gd name="T80" fmla="*/ 20 w 812"/>
                  <a:gd name="T81" fmla="*/ 123 h 564"/>
                  <a:gd name="T82" fmla="*/ 24 w 812"/>
                  <a:gd name="T83" fmla="*/ 113 h 564"/>
                  <a:gd name="T84" fmla="*/ 0 w 812"/>
                  <a:gd name="T85" fmla="*/ 75 h 564"/>
                  <a:gd name="T86" fmla="*/ 799 w 812"/>
                  <a:gd name="T87" fmla="*/ 5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77" name="Freeform 49"/>
              <p:cNvSpPr>
                <a:spLocks noChangeArrowheads="1"/>
              </p:cNvSpPr>
              <p:nvPr userDrawn="1"/>
            </p:nvSpPr>
            <p:spPr bwMode="auto">
              <a:xfrm>
                <a:off x="1770" y="671"/>
                <a:ext cx="45" cy="71"/>
              </a:xfrm>
              <a:custGeom>
                <a:avLst/>
                <a:gdLst>
                  <a:gd name="T0" fmla="*/ 7 w 43"/>
                  <a:gd name="T1" fmla="*/ 9 h 85"/>
                  <a:gd name="T2" fmla="*/ 18 w 43"/>
                  <a:gd name="T3" fmla="*/ 3 h 85"/>
                  <a:gd name="T4" fmla="*/ 39 w 43"/>
                  <a:gd name="T5" fmla="*/ 28 h 85"/>
                  <a:gd name="T6" fmla="*/ 20 w 43"/>
                  <a:gd name="T7" fmla="*/ 71 h 85"/>
                  <a:gd name="T8" fmla="*/ 1 w 43"/>
                  <a:gd name="T9" fmla="*/ 58 h 85"/>
                  <a:gd name="T10" fmla="*/ 7 w 43"/>
                  <a:gd name="T11" fmla="*/ 9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78" name="Freeform 50"/>
              <p:cNvSpPr>
                <a:spLocks noChangeArrowheads="1"/>
              </p:cNvSpPr>
              <p:nvPr userDrawn="1"/>
            </p:nvSpPr>
            <p:spPr bwMode="auto">
              <a:xfrm>
                <a:off x="2394" y="431"/>
                <a:ext cx="42" cy="59"/>
              </a:xfrm>
              <a:custGeom>
                <a:avLst/>
                <a:gdLst>
                  <a:gd name="T0" fmla="*/ 12 w 44"/>
                  <a:gd name="T1" fmla="*/ 22 h 74"/>
                  <a:gd name="T2" fmla="*/ 28 w 44"/>
                  <a:gd name="T3" fmla="*/ 2 h 74"/>
                  <a:gd name="T4" fmla="*/ 41 w 44"/>
                  <a:gd name="T5" fmla="*/ 3 h 74"/>
                  <a:gd name="T6" fmla="*/ 37 w 44"/>
                  <a:gd name="T7" fmla="*/ 21 h 74"/>
                  <a:gd name="T8" fmla="*/ 12 w 44"/>
                  <a:gd name="T9" fmla="*/ 59 h 74"/>
                  <a:gd name="T10" fmla="*/ 7 w 44"/>
                  <a:gd name="T11" fmla="*/ 48 h 74"/>
                  <a:gd name="T12" fmla="*/ 3 w 44"/>
                  <a:gd name="T13" fmla="*/ 29 h 74"/>
                  <a:gd name="T14" fmla="*/ 12 w 44"/>
                  <a:gd name="T15" fmla="*/ 2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79" name="Freeform 51"/>
              <p:cNvSpPr>
                <a:spLocks noChangeArrowheads="1"/>
              </p:cNvSpPr>
              <p:nvPr userDrawn="1"/>
            </p:nvSpPr>
            <p:spPr bwMode="auto">
              <a:xfrm>
                <a:off x="2513" y="402"/>
                <a:ext cx="21" cy="24"/>
              </a:xfrm>
              <a:custGeom>
                <a:avLst/>
                <a:gdLst>
                  <a:gd name="T0" fmla="*/ 7 w 20"/>
                  <a:gd name="T1" fmla="*/ 13 h 30"/>
                  <a:gd name="T2" fmla="*/ 5 w 20"/>
                  <a:gd name="T3" fmla="*/ 24 h 30"/>
                  <a:gd name="T4" fmla="*/ 7 w 20"/>
                  <a:gd name="T5" fmla="*/ 13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80" name="Freeform 52"/>
              <p:cNvSpPr>
                <a:spLocks noChangeArrowheads="1"/>
              </p:cNvSpPr>
              <p:nvPr userDrawn="1"/>
            </p:nvSpPr>
            <p:spPr bwMode="auto">
              <a:xfrm>
                <a:off x="333" y="169"/>
                <a:ext cx="1015" cy="866"/>
              </a:xfrm>
              <a:custGeom>
                <a:avLst/>
                <a:gdLst>
                  <a:gd name="T0" fmla="*/ 716 w 682"/>
                  <a:gd name="T1" fmla="*/ 721 h 557"/>
                  <a:gd name="T2" fmla="*/ 723 w 682"/>
                  <a:gd name="T3" fmla="*/ 701 h 557"/>
                  <a:gd name="T4" fmla="*/ 744 w 682"/>
                  <a:gd name="T5" fmla="*/ 642 h 557"/>
                  <a:gd name="T6" fmla="*/ 460 w 682"/>
                  <a:gd name="T7" fmla="*/ 446 h 557"/>
                  <a:gd name="T8" fmla="*/ 420 w 682"/>
                  <a:gd name="T9" fmla="*/ 538 h 557"/>
                  <a:gd name="T10" fmla="*/ 451 w 682"/>
                  <a:gd name="T11" fmla="*/ 864 h 557"/>
                  <a:gd name="T12" fmla="*/ 420 w 682"/>
                  <a:gd name="T13" fmla="*/ 768 h 557"/>
                  <a:gd name="T14" fmla="*/ 360 w 682"/>
                  <a:gd name="T15" fmla="*/ 683 h 557"/>
                  <a:gd name="T16" fmla="*/ 365 w 682"/>
                  <a:gd name="T17" fmla="*/ 642 h 557"/>
                  <a:gd name="T18" fmla="*/ 368 w 682"/>
                  <a:gd name="T19" fmla="*/ 613 h 557"/>
                  <a:gd name="T20" fmla="*/ 327 w 682"/>
                  <a:gd name="T21" fmla="*/ 583 h 557"/>
                  <a:gd name="T22" fmla="*/ 289 w 682"/>
                  <a:gd name="T23" fmla="*/ 538 h 557"/>
                  <a:gd name="T24" fmla="*/ 220 w 682"/>
                  <a:gd name="T25" fmla="*/ 550 h 557"/>
                  <a:gd name="T26" fmla="*/ 188 w 682"/>
                  <a:gd name="T27" fmla="*/ 567 h 557"/>
                  <a:gd name="T28" fmla="*/ 116 w 682"/>
                  <a:gd name="T29" fmla="*/ 567 h 557"/>
                  <a:gd name="T30" fmla="*/ 33 w 682"/>
                  <a:gd name="T31" fmla="*/ 485 h 557"/>
                  <a:gd name="T32" fmla="*/ 16 w 682"/>
                  <a:gd name="T33" fmla="*/ 459 h 557"/>
                  <a:gd name="T34" fmla="*/ 0 w 682"/>
                  <a:gd name="T35" fmla="*/ 410 h 557"/>
                  <a:gd name="T36" fmla="*/ 36 w 682"/>
                  <a:gd name="T37" fmla="*/ 331 h 557"/>
                  <a:gd name="T38" fmla="*/ 48 w 682"/>
                  <a:gd name="T39" fmla="*/ 281 h 557"/>
                  <a:gd name="T40" fmla="*/ 76 w 682"/>
                  <a:gd name="T41" fmla="*/ 222 h 557"/>
                  <a:gd name="T42" fmla="*/ 121 w 682"/>
                  <a:gd name="T43" fmla="*/ 180 h 557"/>
                  <a:gd name="T44" fmla="*/ 249 w 682"/>
                  <a:gd name="T45" fmla="*/ 104 h 557"/>
                  <a:gd name="T46" fmla="*/ 327 w 682"/>
                  <a:gd name="T47" fmla="*/ 47 h 557"/>
                  <a:gd name="T48" fmla="*/ 384 w 682"/>
                  <a:gd name="T49" fmla="*/ 9 h 557"/>
                  <a:gd name="T50" fmla="*/ 540 w 682"/>
                  <a:gd name="T51" fmla="*/ 3 h 557"/>
                  <a:gd name="T52" fmla="*/ 592 w 682"/>
                  <a:gd name="T53" fmla="*/ 0 h 557"/>
                  <a:gd name="T54" fmla="*/ 571 w 682"/>
                  <a:gd name="T55" fmla="*/ 53 h 557"/>
                  <a:gd name="T56" fmla="*/ 659 w 682"/>
                  <a:gd name="T57" fmla="*/ 131 h 557"/>
                  <a:gd name="T58" fmla="*/ 740 w 682"/>
                  <a:gd name="T59" fmla="*/ 115 h 557"/>
                  <a:gd name="T60" fmla="*/ 787 w 682"/>
                  <a:gd name="T61" fmla="*/ 127 h 557"/>
                  <a:gd name="T62" fmla="*/ 832 w 682"/>
                  <a:gd name="T63" fmla="*/ 151 h 557"/>
                  <a:gd name="T64" fmla="*/ 851 w 682"/>
                  <a:gd name="T65" fmla="*/ 292 h 557"/>
                  <a:gd name="T66" fmla="*/ 851 w 682"/>
                  <a:gd name="T67" fmla="*/ 373 h 557"/>
                  <a:gd name="T68" fmla="*/ 891 w 682"/>
                  <a:gd name="T69" fmla="*/ 440 h 557"/>
                  <a:gd name="T70" fmla="*/ 960 w 682"/>
                  <a:gd name="T71" fmla="*/ 466 h 557"/>
                  <a:gd name="T72" fmla="*/ 1012 w 682"/>
                  <a:gd name="T73" fmla="*/ 459 h 557"/>
                  <a:gd name="T74" fmla="*/ 988 w 682"/>
                  <a:gd name="T75" fmla="*/ 529 h 557"/>
                  <a:gd name="T76" fmla="*/ 891 w 682"/>
                  <a:gd name="T77" fmla="*/ 633 h 557"/>
                  <a:gd name="T78" fmla="*/ 816 w 682"/>
                  <a:gd name="T79" fmla="*/ 754 h 557"/>
                  <a:gd name="T80" fmla="*/ 827 w 682"/>
                  <a:gd name="T81" fmla="*/ 790 h 557"/>
                  <a:gd name="T82" fmla="*/ 647 w 682"/>
                  <a:gd name="T83" fmla="*/ 86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81" name="Freeform 53"/>
              <p:cNvSpPr>
                <a:spLocks noChangeArrowheads="1"/>
              </p:cNvSpPr>
              <p:nvPr userDrawn="1"/>
            </p:nvSpPr>
            <p:spPr bwMode="auto">
              <a:xfrm>
                <a:off x="727" y="495"/>
                <a:ext cx="382" cy="540"/>
              </a:xfrm>
              <a:custGeom>
                <a:avLst/>
                <a:gdLst>
                  <a:gd name="T0" fmla="*/ 361 w 257"/>
                  <a:gd name="T1" fmla="*/ 540 h 347"/>
                  <a:gd name="T2" fmla="*/ 346 w 257"/>
                  <a:gd name="T3" fmla="*/ 468 h 347"/>
                  <a:gd name="T4" fmla="*/ 323 w 257"/>
                  <a:gd name="T5" fmla="*/ 448 h 347"/>
                  <a:gd name="T6" fmla="*/ 320 w 257"/>
                  <a:gd name="T7" fmla="*/ 419 h 347"/>
                  <a:gd name="T8" fmla="*/ 311 w 257"/>
                  <a:gd name="T9" fmla="*/ 395 h 347"/>
                  <a:gd name="T10" fmla="*/ 311 w 257"/>
                  <a:gd name="T11" fmla="*/ 356 h 347"/>
                  <a:gd name="T12" fmla="*/ 308 w 257"/>
                  <a:gd name="T13" fmla="*/ 333 h 347"/>
                  <a:gd name="T14" fmla="*/ 339 w 257"/>
                  <a:gd name="T15" fmla="*/ 314 h 347"/>
                  <a:gd name="T16" fmla="*/ 382 w 257"/>
                  <a:gd name="T17" fmla="*/ 307 h 347"/>
                  <a:gd name="T18" fmla="*/ 382 w 257"/>
                  <a:gd name="T19" fmla="*/ 212 h 347"/>
                  <a:gd name="T20" fmla="*/ 80 w 257"/>
                  <a:gd name="T21" fmla="*/ 149 h 347"/>
                  <a:gd name="T22" fmla="*/ 48 w 257"/>
                  <a:gd name="T23" fmla="*/ 153 h 347"/>
                  <a:gd name="T24" fmla="*/ 24 w 257"/>
                  <a:gd name="T25" fmla="*/ 159 h 347"/>
                  <a:gd name="T26" fmla="*/ 0 w 257"/>
                  <a:gd name="T27" fmla="*/ 232 h 347"/>
                  <a:gd name="T28" fmla="*/ 138 w 257"/>
                  <a:gd name="T29" fmla="*/ 538 h 347"/>
                  <a:gd name="T30" fmla="*/ 361 w 257"/>
                  <a:gd name="T31" fmla="*/ 54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82" name="Freeform 54"/>
              <p:cNvSpPr>
                <a:spLocks noChangeArrowheads="1"/>
              </p:cNvSpPr>
              <p:nvPr userDrawn="1"/>
            </p:nvSpPr>
            <p:spPr bwMode="auto">
              <a:xfrm>
                <a:off x="1400" y="896"/>
                <a:ext cx="16" cy="29"/>
              </a:xfrm>
              <a:custGeom>
                <a:avLst/>
                <a:gdLst>
                  <a:gd name="T0" fmla="*/ 6 w 19"/>
                  <a:gd name="T1" fmla="*/ 20 h 37"/>
                  <a:gd name="T2" fmla="*/ 16 w 19"/>
                  <a:gd name="T3" fmla="*/ 16 h 37"/>
                  <a:gd name="T4" fmla="*/ 6 w 19"/>
                  <a:gd name="T5" fmla="*/ 2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83" name="Freeform 55"/>
              <p:cNvSpPr>
                <a:spLocks noChangeArrowheads="1"/>
              </p:cNvSpPr>
              <p:nvPr userDrawn="1"/>
            </p:nvSpPr>
            <p:spPr bwMode="auto">
              <a:xfrm>
                <a:off x="1379" y="617"/>
                <a:ext cx="21" cy="17"/>
              </a:xfrm>
              <a:custGeom>
                <a:avLst/>
                <a:gdLst>
                  <a:gd name="T0" fmla="*/ 11 w 22"/>
                  <a:gd name="T1" fmla="*/ 10 h 20"/>
                  <a:gd name="T2" fmla="*/ 15 w 22"/>
                  <a:gd name="T3" fmla="*/ 0 h 20"/>
                  <a:gd name="T4" fmla="*/ 19 w 22"/>
                  <a:gd name="T5" fmla="*/ 10 h 20"/>
                  <a:gd name="T6" fmla="*/ 8 w 22"/>
                  <a:gd name="T7" fmla="*/ 17 h 20"/>
                  <a:gd name="T8" fmla="*/ 11 w 22"/>
                  <a:gd name="T9" fmla="*/ 1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84" name="Freeform 56"/>
              <p:cNvSpPr>
                <a:spLocks noChangeArrowheads="1"/>
              </p:cNvSpPr>
              <p:nvPr userDrawn="1"/>
            </p:nvSpPr>
            <p:spPr bwMode="auto">
              <a:xfrm>
                <a:off x="453" y="275"/>
                <a:ext cx="58" cy="24"/>
              </a:xfrm>
              <a:custGeom>
                <a:avLst/>
                <a:gdLst>
                  <a:gd name="T0" fmla="*/ 24 w 57"/>
                  <a:gd name="T1" fmla="*/ 14 h 30"/>
                  <a:gd name="T2" fmla="*/ 33 w 57"/>
                  <a:gd name="T3" fmla="*/ 5 h 30"/>
                  <a:gd name="T4" fmla="*/ 37 w 57"/>
                  <a:gd name="T5" fmla="*/ 24 h 30"/>
                  <a:gd name="T6" fmla="*/ 24 w 57"/>
                  <a:gd name="T7" fmla="*/ 1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85" name="Freeform 57"/>
              <p:cNvSpPr>
                <a:spLocks noChangeArrowheads="1"/>
              </p:cNvSpPr>
              <p:nvPr userDrawn="1"/>
            </p:nvSpPr>
            <p:spPr bwMode="auto">
              <a:xfrm>
                <a:off x="1161" y="50"/>
                <a:ext cx="691" cy="569"/>
              </a:xfrm>
              <a:custGeom>
                <a:avLst/>
                <a:gdLst>
                  <a:gd name="T0" fmla="*/ 472 w 693"/>
                  <a:gd name="T1" fmla="*/ 379 h 696"/>
                  <a:gd name="T2" fmla="*/ 392 w 693"/>
                  <a:gd name="T3" fmla="*/ 370 h 696"/>
                  <a:gd name="T4" fmla="*/ 324 w 693"/>
                  <a:gd name="T5" fmla="*/ 337 h 696"/>
                  <a:gd name="T6" fmla="*/ 264 w 693"/>
                  <a:gd name="T7" fmla="*/ 327 h 696"/>
                  <a:gd name="T8" fmla="*/ 236 w 693"/>
                  <a:gd name="T9" fmla="*/ 340 h 696"/>
                  <a:gd name="T10" fmla="*/ 260 w 693"/>
                  <a:gd name="T11" fmla="*/ 350 h 696"/>
                  <a:gd name="T12" fmla="*/ 292 w 693"/>
                  <a:gd name="T13" fmla="*/ 383 h 696"/>
                  <a:gd name="T14" fmla="*/ 320 w 693"/>
                  <a:gd name="T15" fmla="*/ 389 h 696"/>
                  <a:gd name="T16" fmla="*/ 332 w 693"/>
                  <a:gd name="T17" fmla="*/ 438 h 696"/>
                  <a:gd name="T18" fmla="*/ 312 w 693"/>
                  <a:gd name="T19" fmla="*/ 451 h 696"/>
                  <a:gd name="T20" fmla="*/ 260 w 693"/>
                  <a:gd name="T21" fmla="*/ 504 h 696"/>
                  <a:gd name="T22" fmla="*/ 224 w 693"/>
                  <a:gd name="T23" fmla="*/ 513 h 696"/>
                  <a:gd name="T24" fmla="*/ 97 w 693"/>
                  <a:gd name="T25" fmla="*/ 569 h 696"/>
                  <a:gd name="T26" fmla="*/ 77 w 693"/>
                  <a:gd name="T27" fmla="*/ 504 h 696"/>
                  <a:gd name="T28" fmla="*/ 45 w 693"/>
                  <a:gd name="T29" fmla="*/ 428 h 696"/>
                  <a:gd name="T30" fmla="*/ 33 w 693"/>
                  <a:gd name="T31" fmla="*/ 366 h 696"/>
                  <a:gd name="T32" fmla="*/ 53 w 693"/>
                  <a:gd name="T33" fmla="*/ 281 h 696"/>
                  <a:gd name="T34" fmla="*/ 17 w 693"/>
                  <a:gd name="T35" fmla="*/ 320 h 696"/>
                  <a:gd name="T36" fmla="*/ 81 w 693"/>
                  <a:gd name="T37" fmla="*/ 229 h 696"/>
                  <a:gd name="T38" fmla="*/ 113 w 693"/>
                  <a:gd name="T39" fmla="*/ 167 h 696"/>
                  <a:gd name="T40" fmla="*/ 37 w 693"/>
                  <a:gd name="T41" fmla="*/ 167 h 696"/>
                  <a:gd name="T42" fmla="*/ 1 w 693"/>
                  <a:gd name="T43" fmla="*/ 160 h 696"/>
                  <a:gd name="T44" fmla="*/ 25 w 693"/>
                  <a:gd name="T45" fmla="*/ 114 h 696"/>
                  <a:gd name="T46" fmla="*/ 97 w 693"/>
                  <a:gd name="T47" fmla="*/ 92 h 696"/>
                  <a:gd name="T48" fmla="*/ 220 w 693"/>
                  <a:gd name="T49" fmla="*/ 101 h 696"/>
                  <a:gd name="T50" fmla="*/ 228 w 693"/>
                  <a:gd name="T51" fmla="*/ 52 h 696"/>
                  <a:gd name="T52" fmla="*/ 260 w 693"/>
                  <a:gd name="T53" fmla="*/ 0 h 696"/>
                  <a:gd name="T54" fmla="*/ 356 w 693"/>
                  <a:gd name="T55" fmla="*/ 36 h 696"/>
                  <a:gd name="T56" fmla="*/ 328 w 693"/>
                  <a:gd name="T57" fmla="*/ 72 h 696"/>
                  <a:gd name="T58" fmla="*/ 300 w 693"/>
                  <a:gd name="T59" fmla="*/ 144 h 696"/>
                  <a:gd name="T60" fmla="*/ 360 w 693"/>
                  <a:gd name="T61" fmla="*/ 157 h 696"/>
                  <a:gd name="T62" fmla="*/ 372 w 693"/>
                  <a:gd name="T63" fmla="*/ 111 h 696"/>
                  <a:gd name="T64" fmla="*/ 416 w 693"/>
                  <a:gd name="T65" fmla="*/ 75 h 696"/>
                  <a:gd name="T66" fmla="*/ 496 w 693"/>
                  <a:gd name="T67" fmla="*/ 72 h 696"/>
                  <a:gd name="T68" fmla="*/ 527 w 693"/>
                  <a:gd name="T69" fmla="*/ 43 h 696"/>
                  <a:gd name="T70" fmla="*/ 539 w 693"/>
                  <a:gd name="T71" fmla="*/ 37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86" name="Freeform 58"/>
              <p:cNvSpPr>
                <a:spLocks noChangeArrowheads="1"/>
              </p:cNvSpPr>
              <p:nvPr userDrawn="1"/>
            </p:nvSpPr>
            <p:spPr bwMode="auto">
              <a:xfrm>
                <a:off x="689" y="6"/>
                <a:ext cx="1386" cy="232"/>
              </a:xfrm>
              <a:custGeom>
                <a:avLst/>
                <a:gdLst>
                  <a:gd name="T0" fmla="*/ 1228 w 931"/>
                  <a:gd name="T1" fmla="*/ 0 h 149"/>
                  <a:gd name="T2" fmla="*/ 213 w 931"/>
                  <a:gd name="T3" fmla="*/ 45 h 149"/>
                  <a:gd name="T4" fmla="*/ 135 w 931"/>
                  <a:gd name="T5" fmla="*/ 65 h 149"/>
                  <a:gd name="T6" fmla="*/ 92 w 931"/>
                  <a:gd name="T7" fmla="*/ 65 h 149"/>
                  <a:gd name="T8" fmla="*/ 33 w 931"/>
                  <a:gd name="T9" fmla="*/ 120 h 149"/>
                  <a:gd name="T10" fmla="*/ 0 w 931"/>
                  <a:gd name="T11" fmla="*/ 163 h 149"/>
                  <a:gd name="T12" fmla="*/ 88 w 931"/>
                  <a:gd name="T13" fmla="*/ 179 h 149"/>
                  <a:gd name="T14" fmla="*/ 144 w 931"/>
                  <a:gd name="T15" fmla="*/ 149 h 149"/>
                  <a:gd name="T16" fmla="*/ 161 w 931"/>
                  <a:gd name="T17" fmla="*/ 131 h 149"/>
                  <a:gd name="T18" fmla="*/ 249 w 931"/>
                  <a:gd name="T19" fmla="*/ 81 h 149"/>
                  <a:gd name="T20" fmla="*/ 320 w 931"/>
                  <a:gd name="T21" fmla="*/ 72 h 149"/>
                  <a:gd name="T22" fmla="*/ 353 w 931"/>
                  <a:gd name="T23" fmla="*/ 146 h 149"/>
                  <a:gd name="T24" fmla="*/ 280 w 931"/>
                  <a:gd name="T25" fmla="*/ 170 h 149"/>
                  <a:gd name="T26" fmla="*/ 344 w 931"/>
                  <a:gd name="T27" fmla="*/ 176 h 149"/>
                  <a:gd name="T28" fmla="*/ 372 w 931"/>
                  <a:gd name="T29" fmla="*/ 140 h 149"/>
                  <a:gd name="T30" fmla="*/ 396 w 931"/>
                  <a:gd name="T31" fmla="*/ 143 h 149"/>
                  <a:gd name="T32" fmla="*/ 377 w 931"/>
                  <a:gd name="T33" fmla="*/ 84 h 149"/>
                  <a:gd name="T34" fmla="*/ 396 w 931"/>
                  <a:gd name="T35" fmla="*/ 69 h 149"/>
                  <a:gd name="T36" fmla="*/ 412 w 931"/>
                  <a:gd name="T37" fmla="*/ 137 h 149"/>
                  <a:gd name="T38" fmla="*/ 396 w 931"/>
                  <a:gd name="T39" fmla="*/ 176 h 149"/>
                  <a:gd name="T40" fmla="*/ 441 w 931"/>
                  <a:gd name="T41" fmla="*/ 202 h 149"/>
                  <a:gd name="T42" fmla="*/ 445 w 931"/>
                  <a:gd name="T43" fmla="*/ 143 h 149"/>
                  <a:gd name="T44" fmla="*/ 493 w 931"/>
                  <a:gd name="T45" fmla="*/ 160 h 149"/>
                  <a:gd name="T46" fmla="*/ 569 w 931"/>
                  <a:gd name="T47" fmla="*/ 114 h 149"/>
                  <a:gd name="T48" fmla="*/ 609 w 931"/>
                  <a:gd name="T49" fmla="*/ 78 h 149"/>
                  <a:gd name="T50" fmla="*/ 654 w 931"/>
                  <a:gd name="T51" fmla="*/ 87 h 149"/>
                  <a:gd name="T52" fmla="*/ 677 w 931"/>
                  <a:gd name="T53" fmla="*/ 78 h 149"/>
                  <a:gd name="T54" fmla="*/ 642 w 931"/>
                  <a:gd name="T55" fmla="*/ 69 h 149"/>
                  <a:gd name="T56" fmla="*/ 706 w 931"/>
                  <a:gd name="T57" fmla="*/ 54 h 149"/>
                  <a:gd name="T58" fmla="*/ 810 w 931"/>
                  <a:gd name="T59" fmla="*/ 84 h 149"/>
                  <a:gd name="T60" fmla="*/ 865 w 931"/>
                  <a:gd name="T61" fmla="*/ 65 h 149"/>
                  <a:gd name="T62" fmla="*/ 869 w 931"/>
                  <a:gd name="T63" fmla="*/ 98 h 149"/>
                  <a:gd name="T64" fmla="*/ 846 w 931"/>
                  <a:gd name="T65" fmla="*/ 157 h 149"/>
                  <a:gd name="T66" fmla="*/ 910 w 931"/>
                  <a:gd name="T67" fmla="*/ 137 h 149"/>
                  <a:gd name="T68" fmla="*/ 929 w 931"/>
                  <a:gd name="T69" fmla="*/ 125 h 149"/>
                  <a:gd name="T70" fmla="*/ 965 w 931"/>
                  <a:gd name="T71" fmla="*/ 95 h 149"/>
                  <a:gd name="T72" fmla="*/ 1182 w 931"/>
                  <a:gd name="T73" fmla="*/ 13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87" name="Freeform 59"/>
              <p:cNvSpPr>
                <a:spLocks noChangeArrowheads="1"/>
              </p:cNvSpPr>
              <p:nvPr userDrawn="1"/>
            </p:nvSpPr>
            <p:spPr bwMode="auto">
              <a:xfrm>
                <a:off x="971" y="91"/>
                <a:ext cx="30" cy="25"/>
              </a:xfrm>
              <a:custGeom>
                <a:avLst/>
                <a:gdLst>
                  <a:gd name="T0" fmla="*/ 3 w 31"/>
                  <a:gd name="T1" fmla="*/ 23 h 30"/>
                  <a:gd name="T2" fmla="*/ 30 w 31"/>
                  <a:gd name="T3" fmla="*/ 0 h 30"/>
                  <a:gd name="T4" fmla="*/ 18 w 31"/>
                  <a:gd name="T5" fmla="*/ 20 h 30"/>
                  <a:gd name="T6" fmla="*/ 3 w 31"/>
                  <a:gd name="T7" fmla="*/ 2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88" name="Freeform 60"/>
              <p:cNvSpPr>
                <a:spLocks noChangeArrowheads="1"/>
              </p:cNvSpPr>
              <p:nvPr userDrawn="1"/>
            </p:nvSpPr>
            <p:spPr bwMode="auto">
              <a:xfrm>
                <a:off x="935" y="125"/>
                <a:ext cx="45" cy="27"/>
              </a:xfrm>
              <a:custGeom>
                <a:avLst/>
                <a:gdLst>
                  <a:gd name="T0" fmla="*/ 6 w 44"/>
                  <a:gd name="T1" fmla="*/ 27 h 32"/>
                  <a:gd name="T2" fmla="*/ 23 w 44"/>
                  <a:gd name="T3" fmla="*/ 0 h 32"/>
                  <a:gd name="T4" fmla="*/ 39 w 44"/>
                  <a:gd name="T5" fmla="*/ 3 h 32"/>
                  <a:gd name="T6" fmla="*/ 6 w 44"/>
                  <a:gd name="T7" fmla="*/ 27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89" name="Freeform 61"/>
              <p:cNvSpPr>
                <a:spLocks noChangeArrowheads="1"/>
              </p:cNvSpPr>
              <p:nvPr userDrawn="1"/>
            </p:nvSpPr>
            <p:spPr bwMode="auto">
              <a:xfrm>
                <a:off x="1081" y="226"/>
                <a:ext cx="75" cy="14"/>
              </a:xfrm>
              <a:custGeom>
                <a:avLst/>
                <a:gdLst>
                  <a:gd name="T0" fmla="*/ 37 w 76"/>
                  <a:gd name="T1" fmla="*/ 14 h 18"/>
                  <a:gd name="T2" fmla="*/ 25 w 76"/>
                  <a:gd name="T3" fmla="*/ 2 h 18"/>
                  <a:gd name="T4" fmla="*/ 37 w 76"/>
                  <a:gd name="T5" fmla="*/ 14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90" name="Freeform 62"/>
              <p:cNvSpPr>
                <a:spLocks noChangeArrowheads="1"/>
              </p:cNvSpPr>
              <p:nvPr userDrawn="1"/>
            </p:nvSpPr>
            <p:spPr bwMode="auto">
              <a:xfrm>
                <a:off x="1210" y="223"/>
                <a:ext cx="42" cy="37"/>
              </a:xfrm>
              <a:custGeom>
                <a:avLst/>
                <a:gdLst>
                  <a:gd name="T0" fmla="*/ 0 w 42"/>
                  <a:gd name="T1" fmla="*/ 18 h 44"/>
                  <a:gd name="T2" fmla="*/ 12 w 42"/>
                  <a:gd name="T3" fmla="*/ 8 h 44"/>
                  <a:gd name="T4" fmla="*/ 0 w 42"/>
                  <a:gd name="T5" fmla="*/ 18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91" name="Freeform 63"/>
              <p:cNvSpPr>
                <a:spLocks noChangeArrowheads="1"/>
              </p:cNvSpPr>
              <p:nvPr userDrawn="1"/>
            </p:nvSpPr>
            <p:spPr bwMode="auto">
              <a:xfrm>
                <a:off x="865" y="123"/>
                <a:ext cx="33" cy="24"/>
              </a:xfrm>
              <a:custGeom>
                <a:avLst/>
                <a:gdLst>
                  <a:gd name="T0" fmla="*/ 7 w 31"/>
                  <a:gd name="T1" fmla="*/ 18 h 30"/>
                  <a:gd name="T2" fmla="*/ 33 w 31"/>
                  <a:gd name="T3" fmla="*/ 8 h 30"/>
                  <a:gd name="T4" fmla="*/ 7 w 31"/>
                  <a:gd name="T5" fmla="*/ 18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8" name="Group 64"/>
            <p:cNvGrpSpPr>
              <a:grpSpLocks/>
            </p:cNvGrpSpPr>
            <p:nvPr userDrawn="1"/>
          </p:nvGrpSpPr>
          <p:grpSpPr bwMode="auto">
            <a:xfrm>
              <a:off x="7" y="6"/>
              <a:ext cx="5739" cy="1022"/>
              <a:chOff x="1056" y="111"/>
              <a:chExt cx="2448" cy="418"/>
            </a:xfrm>
          </p:grpSpPr>
          <p:sp>
            <p:nvSpPr>
              <p:cNvPr id="25" name="Line 65"/>
              <p:cNvSpPr>
                <a:spLocks noChangeShapeType="1"/>
              </p:cNvSpPr>
              <p:nvPr/>
            </p:nvSpPr>
            <p:spPr bwMode="auto">
              <a:xfrm>
                <a:off x="1056" y="332"/>
                <a:ext cx="2448" cy="0"/>
              </a:xfrm>
              <a:prstGeom prst="line">
                <a:avLst/>
              </a:prstGeom>
              <a:noFill/>
              <a:ln w="9525">
                <a:solidFill>
                  <a:schemeClr val="folHlink"/>
                </a:solidFill>
                <a:round/>
                <a:headEnd/>
                <a:tailEnd/>
              </a:ln>
            </p:spPr>
            <p:txBody>
              <a:bodyPr/>
              <a:lstStyle/>
              <a:p>
                <a:endParaRPr lang="zh-CN" altLang="en-US"/>
              </a:p>
            </p:txBody>
          </p:sp>
          <p:sp>
            <p:nvSpPr>
              <p:cNvPr id="26" name="Line 66"/>
              <p:cNvSpPr>
                <a:spLocks noChangeShapeType="1"/>
              </p:cNvSpPr>
              <p:nvPr/>
            </p:nvSpPr>
            <p:spPr bwMode="auto">
              <a:xfrm>
                <a:off x="1254" y="111"/>
                <a:ext cx="0" cy="418"/>
              </a:xfrm>
              <a:prstGeom prst="line">
                <a:avLst/>
              </a:prstGeom>
              <a:noFill/>
              <a:ln w="9525">
                <a:solidFill>
                  <a:schemeClr val="folHlink"/>
                </a:solidFill>
                <a:round/>
                <a:headEnd/>
                <a:tailEnd/>
              </a:ln>
            </p:spPr>
            <p:txBody>
              <a:bodyPr/>
              <a:lstStyle/>
              <a:p>
                <a:endParaRPr lang="zh-CN" altLang="en-US"/>
              </a:p>
            </p:txBody>
          </p:sp>
          <p:sp>
            <p:nvSpPr>
              <p:cNvPr id="27" name="Line 67"/>
              <p:cNvSpPr>
                <a:spLocks noChangeShapeType="1"/>
              </p:cNvSpPr>
              <p:nvPr/>
            </p:nvSpPr>
            <p:spPr bwMode="auto">
              <a:xfrm>
                <a:off x="1482" y="111"/>
                <a:ext cx="0" cy="418"/>
              </a:xfrm>
              <a:prstGeom prst="line">
                <a:avLst/>
              </a:prstGeom>
              <a:noFill/>
              <a:ln w="9525">
                <a:solidFill>
                  <a:schemeClr val="folHlink"/>
                </a:solidFill>
                <a:round/>
                <a:headEnd/>
                <a:tailEnd/>
              </a:ln>
            </p:spPr>
            <p:txBody>
              <a:bodyPr/>
              <a:lstStyle/>
              <a:p>
                <a:endParaRPr lang="zh-CN" altLang="en-US"/>
              </a:p>
            </p:txBody>
          </p:sp>
          <p:sp>
            <p:nvSpPr>
              <p:cNvPr id="28" name="Line 68"/>
              <p:cNvSpPr>
                <a:spLocks noChangeShapeType="1"/>
              </p:cNvSpPr>
              <p:nvPr/>
            </p:nvSpPr>
            <p:spPr bwMode="auto">
              <a:xfrm>
                <a:off x="1710" y="111"/>
                <a:ext cx="0" cy="418"/>
              </a:xfrm>
              <a:prstGeom prst="line">
                <a:avLst/>
              </a:prstGeom>
              <a:noFill/>
              <a:ln w="9525">
                <a:solidFill>
                  <a:schemeClr val="folHlink"/>
                </a:solidFill>
                <a:round/>
                <a:headEnd/>
                <a:tailEnd/>
              </a:ln>
            </p:spPr>
            <p:txBody>
              <a:bodyPr/>
              <a:lstStyle/>
              <a:p>
                <a:endParaRPr lang="zh-CN" altLang="en-US"/>
              </a:p>
            </p:txBody>
          </p:sp>
          <p:sp>
            <p:nvSpPr>
              <p:cNvPr id="29" name="Line 69"/>
              <p:cNvSpPr>
                <a:spLocks noChangeShapeType="1"/>
              </p:cNvSpPr>
              <p:nvPr/>
            </p:nvSpPr>
            <p:spPr bwMode="auto">
              <a:xfrm>
                <a:off x="1938" y="111"/>
                <a:ext cx="0" cy="418"/>
              </a:xfrm>
              <a:prstGeom prst="line">
                <a:avLst/>
              </a:prstGeom>
              <a:noFill/>
              <a:ln w="9525">
                <a:solidFill>
                  <a:schemeClr val="folHlink"/>
                </a:solidFill>
                <a:round/>
                <a:headEnd/>
                <a:tailEnd/>
              </a:ln>
            </p:spPr>
            <p:txBody>
              <a:bodyPr/>
              <a:lstStyle/>
              <a:p>
                <a:endParaRPr lang="zh-CN" altLang="en-US"/>
              </a:p>
            </p:txBody>
          </p:sp>
          <p:sp>
            <p:nvSpPr>
              <p:cNvPr id="30" name="Line 70"/>
              <p:cNvSpPr>
                <a:spLocks noChangeShapeType="1"/>
              </p:cNvSpPr>
              <p:nvPr/>
            </p:nvSpPr>
            <p:spPr bwMode="auto">
              <a:xfrm>
                <a:off x="2166" y="111"/>
                <a:ext cx="0" cy="418"/>
              </a:xfrm>
              <a:prstGeom prst="line">
                <a:avLst/>
              </a:prstGeom>
              <a:noFill/>
              <a:ln w="9525">
                <a:solidFill>
                  <a:schemeClr val="folHlink"/>
                </a:solidFill>
                <a:round/>
                <a:headEnd/>
                <a:tailEnd/>
              </a:ln>
            </p:spPr>
            <p:txBody>
              <a:bodyPr/>
              <a:lstStyle/>
              <a:p>
                <a:endParaRPr lang="zh-CN" altLang="en-US"/>
              </a:p>
            </p:txBody>
          </p:sp>
          <p:sp>
            <p:nvSpPr>
              <p:cNvPr id="31" name="Line 71"/>
              <p:cNvSpPr>
                <a:spLocks noChangeShapeType="1"/>
              </p:cNvSpPr>
              <p:nvPr/>
            </p:nvSpPr>
            <p:spPr bwMode="auto">
              <a:xfrm>
                <a:off x="2394" y="111"/>
                <a:ext cx="0" cy="418"/>
              </a:xfrm>
              <a:prstGeom prst="line">
                <a:avLst/>
              </a:prstGeom>
              <a:noFill/>
              <a:ln w="9525">
                <a:solidFill>
                  <a:schemeClr val="folHlink"/>
                </a:solidFill>
                <a:round/>
                <a:headEnd/>
                <a:tailEnd/>
              </a:ln>
            </p:spPr>
            <p:txBody>
              <a:bodyPr/>
              <a:lstStyle/>
              <a:p>
                <a:endParaRPr lang="zh-CN" altLang="en-US"/>
              </a:p>
            </p:txBody>
          </p:sp>
          <p:sp>
            <p:nvSpPr>
              <p:cNvPr id="32" name="Line 72"/>
              <p:cNvSpPr>
                <a:spLocks noChangeShapeType="1"/>
              </p:cNvSpPr>
              <p:nvPr/>
            </p:nvSpPr>
            <p:spPr bwMode="auto">
              <a:xfrm>
                <a:off x="2622" y="111"/>
                <a:ext cx="0" cy="418"/>
              </a:xfrm>
              <a:prstGeom prst="line">
                <a:avLst/>
              </a:prstGeom>
              <a:noFill/>
              <a:ln w="9525">
                <a:solidFill>
                  <a:schemeClr val="folHlink"/>
                </a:solidFill>
                <a:round/>
                <a:headEnd/>
                <a:tailEnd/>
              </a:ln>
            </p:spPr>
            <p:txBody>
              <a:bodyPr/>
              <a:lstStyle/>
              <a:p>
                <a:endParaRPr lang="zh-CN" altLang="en-US"/>
              </a:p>
            </p:txBody>
          </p:sp>
          <p:sp>
            <p:nvSpPr>
              <p:cNvPr id="33" name="Line 73"/>
              <p:cNvSpPr>
                <a:spLocks noChangeShapeType="1"/>
              </p:cNvSpPr>
              <p:nvPr/>
            </p:nvSpPr>
            <p:spPr bwMode="auto">
              <a:xfrm>
                <a:off x="2850" y="111"/>
                <a:ext cx="0" cy="418"/>
              </a:xfrm>
              <a:prstGeom prst="line">
                <a:avLst/>
              </a:prstGeom>
              <a:noFill/>
              <a:ln w="9525">
                <a:solidFill>
                  <a:schemeClr val="folHlink"/>
                </a:solidFill>
                <a:round/>
                <a:headEnd/>
                <a:tailEnd/>
              </a:ln>
            </p:spPr>
            <p:txBody>
              <a:bodyPr/>
              <a:lstStyle/>
              <a:p>
                <a:endParaRPr lang="zh-CN" altLang="en-US"/>
              </a:p>
            </p:txBody>
          </p:sp>
          <p:sp>
            <p:nvSpPr>
              <p:cNvPr id="34" name="Line 74"/>
              <p:cNvSpPr>
                <a:spLocks noChangeShapeType="1"/>
              </p:cNvSpPr>
              <p:nvPr/>
            </p:nvSpPr>
            <p:spPr bwMode="auto">
              <a:xfrm>
                <a:off x="3078" y="111"/>
                <a:ext cx="0" cy="418"/>
              </a:xfrm>
              <a:prstGeom prst="line">
                <a:avLst/>
              </a:prstGeom>
              <a:noFill/>
              <a:ln w="9525">
                <a:solidFill>
                  <a:schemeClr val="folHlink"/>
                </a:solidFill>
                <a:round/>
                <a:headEnd/>
                <a:tailEnd/>
              </a:ln>
            </p:spPr>
            <p:txBody>
              <a:bodyPr/>
              <a:lstStyle/>
              <a:p>
                <a:endParaRPr lang="zh-CN" altLang="en-US"/>
              </a:p>
            </p:txBody>
          </p:sp>
          <p:sp>
            <p:nvSpPr>
              <p:cNvPr id="35" name="Line 75"/>
              <p:cNvSpPr>
                <a:spLocks noChangeShapeType="1"/>
              </p:cNvSpPr>
              <p:nvPr/>
            </p:nvSpPr>
            <p:spPr bwMode="auto">
              <a:xfrm>
                <a:off x="3306" y="111"/>
                <a:ext cx="0" cy="418"/>
              </a:xfrm>
              <a:prstGeom prst="line">
                <a:avLst/>
              </a:prstGeom>
              <a:noFill/>
              <a:ln w="9525">
                <a:solidFill>
                  <a:schemeClr val="folHlink"/>
                </a:solidFill>
                <a:round/>
                <a:headEnd/>
                <a:tailEnd/>
              </a:ln>
            </p:spPr>
            <p:txBody>
              <a:bodyPr/>
              <a:lstStyle/>
              <a:p>
                <a:endParaRPr lang="zh-CN" altLang="en-US"/>
              </a:p>
            </p:txBody>
          </p:sp>
        </p:grpSp>
        <p:grpSp>
          <p:nvGrpSpPr>
            <p:cNvPr id="9" name="Group 76"/>
            <p:cNvGrpSpPr>
              <a:grpSpLocks/>
            </p:cNvGrpSpPr>
            <p:nvPr userDrawn="1"/>
          </p:nvGrpSpPr>
          <p:grpSpPr bwMode="auto">
            <a:xfrm>
              <a:off x="363" y="1"/>
              <a:ext cx="4919" cy="1034"/>
              <a:chOff x="1208" y="109"/>
              <a:chExt cx="2098" cy="423"/>
            </a:xfrm>
          </p:grpSpPr>
          <p:sp>
            <p:nvSpPr>
              <p:cNvPr id="10" name="Line 77"/>
              <p:cNvSpPr>
                <a:spLocks noChangeShapeType="1"/>
              </p:cNvSpPr>
              <p:nvPr/>
            </p:nvSpPr>
            <p:spPr bwMode="auto">
              <a:xfrm>
                <a:off x="2850" y="110"/>
                <a:ext cx="0" cy="142"/>
              </a:xfrm>
              <a:prstGeom prst="line">
                <a:avLst/>
              </a:prstGeom>
              <a:noFill/>
              <a:ln w="9525">
                <a:solidFill>
                  <a:schemeClr val="hlink"/>
                </a:solidFill>
                <a:round/>
                <a:headEnd/>
                <a:tailEnd/>
              </a:ln>
            </p:spPr>
            <p:txBody>
              <a:bodyPr/>
              <a:lstStyle/>
              <a:p>
                <a:endParaRPr lang="zh-CN" altLang="en-US"/>
              </a:p>
            </p:txBody>
          </p:sp>
          <p:sp>
            <p:nvSpPr>
              <p:cNvPr id="11" name="Line 78"/>
              <p:cNvSpPr>
                <a:spLocks noChangeShapeType="1"/>
              </p:cNvSpPr>
              <p:nvPr/>
            </p:nvSpPr>
            <p:spPr bwMode="auto">
              <a:xfrm>
                <a:off x="2972" y="332"/>
                <a:ext cx="70" cy="0"/>
              </a:xfrm>
              <a:prstGeom prst="line">
                <a:avLst/>
              </a:prstGeom>
              <a:noFill/>
              <a:ln w="9525">
                <a:solidFill>
                  <a:schemeClr val="hlink"/>
                </a:solidFill>
                <a:round/>
                <a:headEnd/>
                <a:tailEnd/>
              </a:ln>
            </p:spPr>
            <p:txBody>
              <a:bodyPr/>
              <a:lstStyle/>
              <a:p>
                <a:endParaRPr lang="zh-CN" altLang="en-US"/>
              </a:p>
            </p:txBody>
          </p:sp>
          <p:sp>
            <p:nvSpPr>
              <p:cNvPr id="12" name="Line 79"/>
              <p:cNvSpPr>
                <a:spLocks noChangeShapeType="1"/>
              </p:cNvSpPr>
              <p:nvPr/>
            </p:nvSpPr>
            <p:spPr bwMode="auto">
              <a:xfrm>
                <a:off x="3078" y="350"/>
                <a:ext cx="0" cy="28"/>
              </a:xfrm>
              <a:prstGeom prst="line">
                <a:avLst/>
              </a:prstGeom>
              <a:noFill/>
              <a:ln w="9525">
                <a:solidFill>
                  <a:schemeClr val="hlink"/>
                </a:solidFill>
                <a:round/>
                <a:headEnd/>
                <a:tailEnd/>
              </a:ln>
            </p:spPr>
            <p:txBody>
              <a:bodyPr/>
              <a:lstStyle/>
              <a:p>
                <a:endParaRPr lang="zh-CN" altLang="en-US"/>
              </a:p>
            </p:txBody>
          </p:sp>
          <p:sp>
            <p:nvSpPr>
              <p:cNvPr id="13" name="Line 80"/>
              <p:cNvSpPr>
                <a:spLocks noChangeShapeType="1"/>
              </p:cNvSpPr>
              <p:nvPr/>
            </p:nvSpPr>
            <p:spPr bwMode="auto">
              <a:xfrm>
                <a:off x="3306" y="450"/>
                <a:ext cx="0" cy="79"/>
              </a:xfrm>
              <a:prstGeom prst="line">
                <a:avLst/>
              </a:prstGeom>
              <a:noFill/>
              <a:ln w="9525">
                <a:solidFill>
                  <a:schemeClr val="hlink"/>
                </a:solidFill>
                <a:round/>
                <a:headEnd/>
                <a:tailEnd/>
              </a:ln>
            </p:spPr>
            <p:txBody>
              <a:bodyPr/>
              <a:lstStyle/>
              <a:p>
                <a:endParaRPr lang="zh-CN" altLang="en-US"/>
              </a:p>
            </p:txBody>
          </p:sp>
          <p:sp>
            <p:nvSpPr>
              <p:cNvPr id="14" name="Line 81"/>
              <p:cNvSpPr>
                <a:spLocks noChangeShapeType="1"/>
              </p:cNvSpPr>
              <p:nvPr/>
            </p:nvSpPr>
            <p:spPr bwMode="auto">
              <a:xfrm>
                <a:off x="2166" y="114"/>
                <a:ext cx="0" cy="62"/>
              </a:xfrm>
              <a:prstGeom prst="line">
                <a:avLst/>
              </a:prstGeom>
              <a:noFill/>
              <a:ln w="9525">
                <a:solidFill>
                  <a:schemeClr val="hlink"/>
                </a:solidFill>
                <a:round/>
                <a:headEnd/>
                <a:tailEnd/>
              </a:ln>
            </p:spPr>
            <p:txBody>
              <a:bodyPr/>
              <a:lstStyle/>
              <a:p>
                <a:endParaRPr lang="zh-CN" altLang="en-US"/>
              </a:p>
            </p:txBody>
          </p:sp>
          <p:sp>
            <p:nvSpPr>
              <p:cNvPr id="15" name="Line 82"/>
              <p:cNvSpPr>
                <a:spLocks noChangeShapeType="1"/>
              </p:cNvSpPr>
              <p:nvPr/>
            </p:nvSpPr>
            <p:spPr bwMode="auto">
              <a:xfrm>
                <a:off x="1938" y="111"/>
                <a:ext cx="0" cy="337"/>
              </a:xfrm>
              <a:prstGeom prst="line">
                <a:avLst/>
              </a:prstGeom>
              <a:noFill/>
              <a:ln w="9525">
                <a:solidFill>
                  <a:schemeClr val="hlink"/>
                </a:solidFill>
                <a:round/>
                <a:headEnd/>
                <a:tailEnd/>
              </a:ln>
            </p:spPr>
            <p:txBody>
              <a:bodyPr/>
              <a:lstStyle/>
              <a:p>
                <a:endParaRPr lang="zh-CN" altLang="en-US"/>
              </a:p>
            </p:txBody>
          </p:sp>
          <p:sp>
            <p:nvSpPr>
              <p:cNvPr id="16" name="Line 83"/>
              <p:cNvSpPr>
                <a:spLocks noChangeShapeType="1"/>
              </p:cNvSpPr>
              <p:nvPr/>
            </p:nvSpPr>
            <p:spPr bwMode="auto">
              <a:xfrm flipH="1">
                <a:off x="1912" y="332"/>
                <a:ext cx="68" cy="0"/>
              </a:xfrm>
              <a:prstGeom prst="line">
                <a:avLst/>
              </a:prstGeom>
              <a:noFill/>
              <a:ln w="9525">
                <a:solidFill>
                  <a:schemeClr val="hlink"/>
                </a:solidFill>
                <a:round/>
                <a:headEnd/>
                <a:tailEnd/>
              </a:ln>
            </p:spPr>
            <p:txBody>
              <a:bodyPr/>
              <a:lstStyle/>
              <a:p>
                <a:endParaRPr lang="zh-CN" altLang="en-US"/>
              </a:p>
            </p:txBody>
          </p:sp>
          <p:sp>
            <p:nvSpPr>
              <p:cNvPr id="17" name="Line 84"/>
              <p:cNvSpPr>
                <a:spLocks noChangeShapeType="1"/>
              </p:cNvSpPr>
              <p:nvPr/>
            </p:nvSpPr>
            <p:spPr bwMode="auto">
              <a:xfrm>
                <a:off x="1778" y="332"/>
                <a:ext cx="60" cy="0"/>
              </a:xfrm>
              <a:prstGeom prst="line">
                <a:avLst/>
              </a:prstGeom>
              <a:noFill/>
              <a:ln w="9525">
                <a:solidFill>
                  <a:schemeClr val="hlink"/>
                </a:solidFill>
                <a:round/>
                <a:headEnd/>
                <a:tailEnd/>
              </a:ln>
            </p:spPr>
            <p:txBody>
              <a:bodyPr/>
              <a:lstStyle/>
              <a:p>
                <a:endParaRPr lang="zh-CN" altLang="en-US"/>
              </a:p>
            </p:txBody>
          </p:sp>
          <p:sp>
            <p:nvSpPr>
              <p:cNvPr id="18" name="Line 85"/>
              <p:cNvSpPr>
                <a:spLocks noChangeShapeType="1"/>
              </p:cNvSpPr>
              <p:nvPr/>
            </p:nvSpPr>
            <p:spPr bwMode="auto">
              <a:xfrm flipH="1">
                <a:off x="1578" y="332"/>
                <a:ext cx="82" cy="0"/>
              </a:xfrm>
              <a:prstGeom prst="line">
                <a:avLst/>
              </a:prstGeom>
              <a:noFill/>
              <a:ln w="9525">
                <a:solidFill>
                  <a:schemeClr val="hlink"/>
                </a:solidFill>
                <a:round/>
                <a:headEnd/>
                <a:tailEnd/>
              </a:ln>
            </p:spPr>
            <p:txBody>
              <a:bodyPr/>
              <a:lstStyle/>
              <a:p>
                <a:endParaRPr lang="zh-CN" altLang="en-US"/>
              </a:p>
            </p:txBody>
          </p:sp>
          <p:sp>
            <p:nvSpPr>
              <p:cNvPr id="19" name="Line 86"/>
              <p:cNvSpPr>
                <a:spLocks noChangeShapeType="1"/>
              </p:cNvSpPr>
              <p:nvPr/>
            </p:nvSpPr>
            <p:spPr bwMode="auto">
              <a:xfrm>
                <a:off x="1208" y="332"/>
                <a:ext cx="348" cy="0"/>
              </a:xfrm>
              <a:prstGeom prst="line">
                <a:avLst/>
              </a:prstGeom>
              <a:noFill/>
              <a:ln w="9525">
                <a:solidFill>
                  <a:schemeClr val="hlink"/>
                </a:solidFill>
                <a:round/>
                <a:headEnd/>
                <a:tailEnd/>
              </a:ln>
            </p:spPr>
            <p:txBody>
              <a:bodyPr/>
              <a:lstStyle/>
              <a:p>
                <a:endParaRPr lang="zh-CN" altLang="en-US"/>
              </a:p>
            </p:txBody>
          </p:sp>
          <p:sp>
            <p:nvSpPr>
              <p:cNvPr id="20" name="Line 87"/>
              <p:cNvSpPr>
                <a:spLocks noChangeShapeType="1"/>
              </p:cNvSpPr>
              <p:nvPr/>
            </p:nvSpPr>
            <p:spPr bwMode="auto">
              <a:xfrm>
                <a:off x="1480" y="234"/>
                <a:ext cx="0" cy="298"/>
              </a:xfrm>
              <a:prstGeom prst="line">
                <a:avLst/>
              </a:prstGeom>
              <a:noFill/>
              <a:ln w="9525">
                <a:solidFill>
                  <a:schemeClr val="hlink"/>
                </a:solidFill>
                <a:round/>
                <a:headEnd/>
                <a:tailEnd/>
              </a:ln>
            </p:spPr>
            <p:txBody>
              <a:bodyPr/>
              <a:lstStyle/>
              <a:p>
                <a:endParaRPr lang="zh-CN" altLang="en-US"/>
              </a:p>
            </p:txBody>
          </p:sp>
          <p:sp>
            <p:nvSpPr>
              <p:cNvPr id="21" name="Line 88"/>
              <p:cNvSpPr>
                <a:spLocks noChangeShapeType="1"/>
              </p:cNvSpPr>
              <p:nvPr/>
            </p:nvSpPr>
            <p:spPr bwMode="auto">
              <a:xfrm>
                <a:off x="1254" y="252"/>
                <a:ext cx="0" cy="156"/>
              </a:xfrm>
              <a:prstGeom prst="line">
                <a:avLst/>
              </a:prstGeom>
              <a:noFill/>
              <a:ln w="9525">
                <a:solidFill>
                  <a:schemeClr val="hlink"/>
                </a:solidFill>
                <a:round/>
                <a:headEnd/>
                <a:tailEnd/>
              </a:ln>
            </p:spPr>
            <p:txBody>
              <a:bodyPr/>
              <a:lstStyle/>
              <a:p>
                <a:endParaRPr lang="zh-CN" altLang="en-US"/>
              </a:p>
            </p:txBody>
          </p:sp>
          <p:sp>
            <p:nvSpPr>
              <p:cNvPr id="22" name="Line 89"/>
              <p:cNvSpPr>
                <a:spLocks noChangeShapeType="1"/>
              </p:cNvSpPr>
              <p:nvPr/>
            </p:nvSpPr>
            <p:spPr bwMode="auto">
              <a:xfrm flipH="1" flipV="1">
                <a:off x="1482" y="109"/>
                <a:ext cx="0" cy="27"/>
              </a:xfrm>
              <a:prstGeom prst="line">
                <a:avLst/>
              </a:prstGeom>
              <a:noFill/>
              <a:ln w="9525">
                <a:solidFill>
                  <a:schemeClr val="hlink"/>
                </a:solidFill>
                <a:round/>
                <a:headEnd/>
                <a:tailEnd/>
              </a:ln>
            </p:spPr>
            <p:txBody>
              <a:bodyPr/>
              <a:lstStyle/>
              <a:p>
                <a:endParaRPr lang="zh-CN" altLang="en-US"/>
              </a:p>
            </p:txBody>
          </p:sp>
          <p:sp>
            <p:nvSpPr>
              <p:cNvPr id="23" name="Line 90"/>
              <p:cNvSpPr>
                <a:spLocks noChangeShapeType="1"/>
              </p:cNvSpPr>
              <p:nvPr/>
            </p:nvSpPr>
            <p:spPr bwMode="auto">
              <a:xfrm>
                <a:off x="1710" y="180"/>
                <a:ext cx="0" cy="96"/>
              </a:xfrm>
              <a:prstGeom prst="line">
                <a:avLst/>
              </a:prstGeom>
              <a:noFill/>
              <a:ln w="9525">
                <a:solidFill>
                  <a:schemeClr val="hlink"/>
                </a:solidFill>
                <a:round/>
                <a:headEnd/>
                <a:tailEnd/>
              </a:ln>
            </p:spPr>
            <p:txBody>
              <a:bodyPr/>
              <a:lstStyle/>
              <a:p>
                <a:endParaRPr lang="zh-CN" altLang="en-US"/>
              </a:p>
            </p:txBody>
          </p:sp>
          <p:sp>
            <p:nvSpPr>
              <p:cNvPr id="24" name="Line 91"/>
              <p:cNvSpPr>
                <a:spLocks noChangeShapeType="1"/>
              </p:cNvSpPr>
              <p:nvPr/>
            </p:nvSpPr>
            <p:spPr bwMode="auto">
              <a:xfrm flipV="1">
                <a:off x="1710" y="111"/>
                <a:ext cx="0" cy="22"/>
              </a:xfrm>
              <a:prstGeom prst="line">
                <a:avLst/>
              </a:prstGeom>
              <a:noFill/>
              <a:ln w="9525">
                <a:solidFill>
                  <a:schemeClr val="hlink"/>
                </a:solidFill>
                <a:round/>
                <a:headEnd/>
                <a:tailEnd/>
              </a:ln>
            </p:spPr>
            <p:txBody>
              <a:bodyPr/>
              <a:lstStyle/>
              <a:p>
                <a:endParaRPr lang="zh-CN" altLang="en-US"/>
              </a:p>
            </p:txBody>
          </p:sp>
        </p:grpSp>
      </p:grpSp>
      <p:sp>
        <p:nvSpPr>
          <p:cNvPr id="92" name="Rectangle 92"/>
          <p:cNvSpPr>
            <a:spLocks noChangeArrowheads="1"/>
          </p:cNvSpPr>
          <p:nvPr/>
        </p:nvSpPr>
        <p:spPr bwMode="auto">
          <a:xfrm>
            <a:off x="0" y="0"/>
            <a:ext cx="608013" cy="4876800"/>
          </a:xfrm>
          <a:prstGeom prst="rect">
            <a:avLst/>
          </a:prstGeom>
          <a:solidFill>
            <a:schemeClr val="accent1"/>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pic>
        <p:nvPicPr>
          <p:cNvPr id="93" name="Picture 93" descr="ai logo"/>
          <p:cNvPicPr>
            <a:picLocks noChangeAspect="1" noChangeArrowheads="1"/>
          </p:cNvPicPr>
          <p:nvPr/>
        </p:nvPicPr>
        <p:blipFill>
          <a:blip r:embed="rId2" cstate="print"/>
          <a:srcRect/>
          <a:stretch>
            <a:fillRect/>
          </a:stretch>
        </p:blipFill>
        <p:spPr bwMode="auto">
          <a:xfrm>
            <a:off x="5334000" y="3505200"/>
            <a:ext cx="3810000" cy="3032125"/>
          </a:xfrm>
          <a:prstGeom prst="rect">
            <a:avLst/>
          </a:prstGeom>
          <a:noFill/>
          <a:ln w="9525">
            <a:noFill/>
            <a:miter lim="800000"/>
            <a:headEnd/>
            <a:tailEnd/>
          </a:ln>
        </p:spPr>
      </p:pic>
      <p:sp>
        <p:nvSpPr>
          <p:cNvPr id="94" name="Rectangle 94"/>
          <p:cNvSpPr>
            <a:spLocks noChangeArrowheads="1"/>
          </p:cNvSpPr>
          <p:nvPr/>
        </p:nvSpPr>
        <p:spPr bwMode="auto">
          <a:xfrm>
            <a:off x="76200" y="762000"/>
            <a:ext cx="8991600" cy="838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nvGrpSpPr>
          <p:cNvPr id="95" name="Group 95"/>
          <p:cNvGrpSpPr>
            <a:grpSpLocks/>
          </p:cNvGrpSpPr>
          <p:nvPr/>
        </p:nvGrpSpPr>
        <p:grpSpPr bwMode="auto">
          <a:xfrm>
            <a:off x="304800" y="0"/>
            <a:ext cx="3276600" cy="2133600"/>
            <a:chOff x="336" y="0"/>
            <a:chExt cx="2064" cy="1344"/>
          </a:xfrm>
        </p:grpSpPr>
        <p:sp>
          <p:nvSpPr>
            <p:cNvPr id="96" name="Rectangle 96"/>
            <p:cNvSpPr>
              <a:spLocks noChangeArrowheads="1"/>
            </p:cNvSpPr>
            <p:nvPr/>
          </p:nvSpPr>
          <p:spPr bwMode="auto">
            <a:xfrm>
              <a:off x="1008"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97" name="Rectangle 97"/>
            <p:cNvSpPr>
              <a:spLocks noChangeArrowheads="1"/>
            </p:cNvSpPr>
            <p:nvPr/>
          </p:nvSpPr>
          <p:spPr bwMode="auto">
            <a:xfrm>
              <a:off x="1344" y="1008"/>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98" name="Rectangle 98"/>
            <p:cNvSpPr>
              <a:spLocks noChangeArrowheads="1"/>
            </p:cNvSpPr>
            <p:nvPr/>
          </p:nvSpPr>
          <p:spPr bwMode="auto">
            <a:xfrm>
              <a:off x="1728"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99" name="Rectangle 99"/>
            <p:cNvSpPr>
              <a:spLocks noChangeArrowheads="1"/>
            </p:cNvSpPr>
            <p:nvPr/>
          </p:nvSpPr>
          <p:spPr bwMode="auto">
            <a:xfrm>
              <a:off x="2064"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0" name="Rectangle 100"/>
            <p:cNvSpPr>
              <a:spLocks noChangeArrowheads="1"/>
            </p:cNvSpPr>
            <p:nvPr/>
          </p:nvSpPr>
          <p:spPr bwMode="auto">
            <a:xfrm>
              <a:off x="672"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1" name="Rectangle 101"/>
            <p:cNvSpPr>
              <a:spLocks noChangeArrowheads="1"/>
            </p:cNvSpPr>
            <p:nvPr/>
          </p:nvSpPr>
          <p:spPr bwMode="auto">
            <a:xfrm>
              <a:off x="336" y="0"/>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sp>
        <p:nvSpPr>
          <p:cNvPr id="102" name="Rectangle 102"/>
          <p:cNvSpPr>
            <a:spLocks noChangeArrowheads="1"/>
          </p:cNvSpPr>
          <p:nvPr/>
        </p:nvSpPr>
        <p:spPr bwMode="auto">
          <a:xfrm>
            <a:off x="1371600" y="1066800"/>
            <a:ext cx="533400" cy="5334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3" name="Rectangle 103"/>
          <p:cNvSpPr>
            <a:spLocks noChangeArrowheads="1"/>
          </p:cNvSpPr>
          <p:nvPr/>
        </p:nvSpPr>
        <p:spPr bwMode="auto">
          <a:xfrm>
            <a:off x="1905000" y="1600200"/>
            <a:ext cx="5334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4" name="Rectangle 104"/>
          <p:cNvSpPr>
            <a:spLocks noChangeArrowheads="1"/>
          </p:cNvSpPr>
          <p:nvPr/>
        </p:nvSpPr>
        <p:spPr bwMode="auto">
          <a:xfrm>
            <a:off x="2514600" y="533400"/>
            <a:ext cx="5334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5" name="Rectangle 105"/>
          <p:cNvSpPr>
            <a:spLocks noChangeArrowheads="1"/>
          </p:cNvSpPr>
          <p:nvPr/>
        </p:nvSpPr>
        <p:spPr bwMode="auto">
          <a:xfrm>
            <a:off x="3068638" y="1066800"/>
            <a:ext cx="588962" cy="6096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6" name="Rectangle 106"/>
          <p:cNvSpPr>
            <a:spLocks noChangeArrowheads="1"/>
          </p:cNvSpPr>
          <p:nvPr/>
        </p:nvSpPr>
        <p:spPr bwMode="auto">
          <a:xfrm>
            <a:off x="838200" y="533400"/>
            <a:ext cx="533400" cy="53340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7" name="Rectangle 107"/>
          <p:cNvSpPr>
            <a:spLocks noChangeArrowheads="1"/>
          </p:cNvSpPr>
          <p:nvPr/>
        </p:nvSpPr>
        <p:spPr bwMode="auto">
          <a:xfrm>
            <a:off x="304800" y="0"/>
            <a:ext cx="533400" cy="5334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nvGrpSpPr>
          <p:cNvPr id="108" name="Group 108"/>
          <p:cNvGrpSpPr>
            <a:grpSpLocks/>
          </p:cNvGrpSpPr>
          <p:nvPr/>
        </p:nvGrpSpPr>
        <p:grpSpPr bwMode="auto">
          <a:xfrm>
            <a:off x="3048000" y="3352800"/>
            <a:ext cx="3276600" cy="211138"/>
            <a:chOff x="1824" y="2640"/>
            <a:chExt cx="2064" cy="133"/>
          </a:xfrm>
        </p:grpSpPr>
        <p:sp>
          <p:nvSpPr>
            <p:cNvPr id="109" name="Line 109"/>
            <p:cNvSpPr>
              <a:spLocks noChangeShapeType="1"/>
            </p:cNvSpPr>
            <p:nvPr/>
          </p:nvSpPr>
          <p:spPr bwMode="auto">
            <a:xfrm>
              <a:off x="1824" y="2711"/>
              <a:ext cx="2064" cy="0"/>
            </a:xfrm>
            <a:prstGeom prst="line">
              <a:avLst/>
            </a:prstGeom>
            <a:noFill/>
            <a:ln w="38100">
              <a:solidFill>
                <a:schemeClr val="hlink"/>
              </a:solidFill>
              <a:round/>
              <a:headEnd/>
              <a:tailEnd/>
            </a:ln>
          </p:spPr>
          <p:txBody>
            <a:bodyPr/>
            <a:lstStyle/>
            <a:p>
              <a:endParaRPr lang="zh-CN" altLang="en-US"/>
            </a:p>
          </p:txBody>
        </p:sp>
        <p:sp>
          <p:nvSpPr>
            <p:cNvPr id="110" name="Rectangle 110"/>
            <p:cNvSpPr>
              <a:spLocks noChangeArrowheads="1"/>
            </p:cNvSpPr>
            <p:nvPr/>
          </p:nvSpPr>
          <p:spPr bwMode="auto">
            <a:xfrm>
              <a:off x="2592" y="2640"/>
              <a:ext cx="133" cy="133"/>
            </a:xfrm>
            <a:prstGeom prst="rect">
              <a:avLst/>
            </a:prstGeom>
            <a:solidFill>
              <a:schemeClr val="accent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1" name="Rectangle 111"/>
            <p:cNvSpPr>
              <a:spLocks noChangeArrowheads="1"/>
            </p:cNvSpPr>
            <p:nvPr/>
          </p:nvSpPr>
          <p:spPr bwMode="auto">
            <a:xfrm>
              <a:off x="2784" y="2640"/>
              <a:ext cx="133" cy="133"/>
            </a:xfrm>
            <a:prstGeom prst="rect">
              <a:avLst/>
            </a:prstGeom>
            <a:solidFill>
              <a:schemeClr val="bg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2" name="Rectangle 112"/>
            <p:cNvSpPr>
              <a:spLocks noChangeArrowheads="1"/>
            </p:cNvSpPr>
            <p:nvPr/>
          </p:nvSpPr>
          <p:spPr bwMode="auto">
            <a:xfrm>
              <a:off x="2976" y="2640"/>
              <a:ext cx="133" cy="133"/>
            </a:xfrm>
            <a:prstGeom prst="rect">
              <a:avLst/>
            </a:prstGeom>
            <a:solidFill>
              <a:schemeClr val="accent1"/>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pic>
        <p:nvPicPr>
          <p:cNvPr id="113" name="Picture 113" descr="earth"/>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772400" y="609600"/>
            <a:ext cx="914400" cy="854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63"/>
          <p:cNvSpPr>
            <a:spLocks noGrp="1" noChangeArrowheads="1"/>
          </p:cNvSpPr>
          <p:nvPr>
            <p:ph type="sldNum" sz="quarter" idx="10"/>
          </p:nvPr>
        </p:nvSpPr>
        <p:spPr>
          <a:ln/>
        </p:spPr>
        <p:txBody>
          <a:bodyPr/>
          <a:lstStyle>
            <a:lvl1pPr>
              <a:defRPr/>
            </a:lvl1pPr>
          </a:lstStyle>
          <a:p>
            <a:fld id="{FA1F8BA0-8DBA-42C7-B354-53C29127EC57}" type="slidenum">
              <a:rPr lang="zh-TW" altLang="en-US"/>
              <a:pPr/>
              <a:t>‹#›</a:t>
            </a:fld>
            <a:endParaRPr lang="zh-TW"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5781" y="228600"/>
            <a:ext cx="2049463" cy="6224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6" y="228600"/>
            <a:ext cx="5997575" cy="6224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63"/>
          <p:cNvSpPr>
            <a:spLocks noGrp="1" noChangeArrowheads="1"/>
          </p:cNvSpPr>
          <p:nvPr>
            <p:ph type="sldNum" sz="quarter" idx="10"/>
          </p:nvPr>
        </p:nvSpPr>
        <p:spPr>
          <a:ln/>
        </p:spPr>
        <p:txBody>
          <a:bodyPr/>
          <a:lstStyle>
            <a:lvl1pPr>
              <a:defRPr/>
            </a:lvl1pPr>
          </a:lstStyle>
          <a:p>
            <a:fld id="{8ECB6AA8-5F0A-4CB1-A318-2343A48B4323}" type="slidenum">
              <a:rPr lang="zh-TW" altLang="en-US"/>
              <a:pPr/>
              <a:t>‹#›</a:t>
            </a:fld>
            <a:endParaRPr lang="zh-TW"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12"/>
            <a:ext cx="7589838" cy="701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6" y="1676400"/>
            <a:ext cx="3954463"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图表占位符 3"/>
          <p:cNvSpPr>
            <a:spLocks noGrp="1"/>
          </p:cNvSpPr>
          <p:nvPr>
            <p:ph type="chart" sz="half" idx="2"/>
          </p:nvPr>
        </p:nvSpPr>
        <p:spPr>
          <a:xfrm>
            <a:off x="4792663" y="1676400"/>
            <a:ext cx="3954462" cy="4776788"/>
          </a:xfrm>
        </p:spPr>
        <p:txBody>
          <a:bodyPr/>
          <a:lstStyle/>
          <a:p>
            <a:pPr lvl="0"/>
            <a:endParaRPr lang="zh-CN" altLang="en-US" noProof="0"/>
          </a:p>
        </p:txBody>
      </p:sp>
      <p:sp>
        <p:nvSpPr>
          <p:cNvPr id="5" name="Rectangle 163"/>
          <p:cNvSpPr>
            <a:spLocks noGrp="1" noChangeArrowheads="1"/>
          </p:cNvSpPr>
          <p:nvPr>
            <p:ph type="sldNum" sz="quarter" idx="10"/>
          </p:nvPr>
        </p:nvSpPr>
        <p:spPr>
          <a:ln/>
        </p:spPr>
        <p:txBody>
          <a:bodyPr/>
          <a:lstStyle>
            <a:lvl1pPr>
              <a:defRPr/>
            </a:lvl1pPr>
          </a:lstStyle>
          <a:p>
            <a:fld id="{827CCF21-8475-4358-B54F-2D519DA81867}" type="slidenum">
              <a:rPr lang="zh-TW" altLang="en-US"/>
              <a:pPr/>
              <a:t>‹#›</a:t>
            </a:fld>
            <a:endParaRPr lang="zh-TW"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12"/>
            <a:ext cx="7589838" cy="701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6" y="1676400"/>
            <a:ext cx="3954463"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联机映像占位符 3"/>
          <p:cNvSpPr>
            <a:spLocks noGrp="1"/>
          </p:cNvSpPr>
          <p:nvPr>
            <p:ph type="clipArt" sz="half" idx="2"/>
          </p:nvPr>
        </p:nvSpPr>
        <p:spPr>
          <a:xfrm>
            <a:off x="4792663" y="1676400"/>
            <a:ext cx="3954462" cy="4776788"/>
          </a:xfrm>
        </p:spPr>
        <p:txBody>
          <a:bodyPr/>
          <a:lstStyle/>
          <a:p>
            <a:pPr lvl="0"/>
            <a:endParaRPr lang="zh-CN" altLang="en-US" noProof="0"/>
          </a:p>
        </p:txBody>
      </p:sp>
      <p:sp>
        <p:nvSpPr>
          <p:cNvPr id="5" name="Rectangle 163"/>
          <p:cNvSpPr>
            <a:spLocks noGrp="1" noChangeArrowheads="1"/>
          </p:cNvSpPr>
          <p:nvPr>
            <p:ph type="sldNum" sz="quarter" idx="10"/>
          </p:nvPr>
        </p:nvSpPr>
        <p:spPr>
          <a:ln/>
        </p:spPr>
        <p:txBody>
          <a:bodyPr/>
          <a:lstStyle>
            <a:lvl1pPr>
              <a:defRPr/>
            </a:lvl1pPr>
          </a:lstStyle>
          <a:p>
            <a:fld id="{B4F3DEB9-51D8-410A-9A9E-79D6248D92E8}" type="slidenum">
              <a:rPr lang="zh-TW" altLang="en-US"/>
              <a:pPr/>
              <a:t>‹#›</a:t>
            </a:fld>
            <a:endParaRPr lang="zh-TW"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8612"/>
            <a:ext cx="7589838" cy="701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6" y="1676400"/>
            <a:ext cx="3954463"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63"/>
          <p:cNvSpPr>
            <a:spLocks noGrp="1" noChangeArrowheads="1"/>
          </p:cNvSpPr>
          <p:nvPr>
            <p:ph type="sldNum" sz="quarter" idx="10"/>
          </p:nvPr>
        </p:nvSpPr>
        <p:spPr>
          <a:ln/>
        </p:spPr>
        <p:txBody>
          <a:bodyPr/>
          <a:lstStyle>
            <a:lvl1pPr>
              <a:defRPr/>
            </a:lvl1pPr>
          </a:lstStyle>
          <a:p>
            <a:fld id="{AE02D9B6-39AC-463B-98FE-B84EA0BA9053}" type="slidenum">
              <a:rPr lang="zh-TW" altLang="en-US"/>
              <a:pPr/>
              <a:t>‹#›</a:t>
            </a:fld>
            <a:endParaRPr lang="zh-TW"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8199438" cy="622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163"/>
          <p:cNvSpPr>
            <a:spLocks noGrp="1" noChangeArrowheads="1"/>
          </p:cNvSpPr>
          <p:nvPr>
            <p:ph type="sldNum" sz="quarter" idx="10"/>
          </p:nvPr>
        </p:nvSpPr>
        <p:spPr>
          <a:ln/>
        </p:spPr>
        <p:txBody>
          <a:bodyPr/>
          <a:lstStyle>
            <a:lvl1pPr>
              <a:defRPr/>
            </a:lvl1pPr>
          </a:lstStyle>
          <a:p>
            <a:fld id="{5C93EF52-41CE-4AFF-A403-4AB8E407B79E}" type="slidenum">
              <a:rPr lang="zh-TW" altLang="en-US"/>
              <a:pPr/>
              <a:t>‹#›</a:t>
            </a:fld>
            <a:endParaRPr lang="zh-TW"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
  <p:cSld name="1_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04800" y="914400"/>
            <a:ext cx="762000" cy="762000"/>
            <a:chOff x="480" y="432"/>
            <a:chExt cx="480" cy="480"/>
          </a:xfrm>
        </p:grpSpPr>
        <p:sp>
          <p:nvSpPr>
            <p:cNvPr id="5" name="Rectangle 3"/>
            <p:cNvSpPr>
              <a:spLocks noChangeArrowheads="1"/>
            </p:cNvSpPr>
            <p:nvPr/>
          </p:nvSpPr>
          <p:spPr bwMode="auto">
            <a:xfrm>
              <a:off x="480" y="67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6" name="Rectangle 4"/>
            <p:cNvSpPr>
              <a:spLocks noChangeArrowheads="1"/>
            </p:cNvSpPr>
            <p:nvPr/>
          </p:nvSpPr>
          <p:spPr bwMode="auto">
            <a:xfrm>
              <a:off x="720" y="43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7" name="Rectangle 5"/>
            <p:cNvSpPr>
              <a:spLocks noChangeArrowheads="1"/>
            </p:cNvSpPr>
            <p:nvPr/>
          </p:nvSpPr>
          <p:spPr bwMode="auto">
            <a:xfrm>
              <a:off x="480" y="672"/>
              <a:ext cx="240" cy="24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8" name="Rectangle 6"/>
            <p:cNvSpPr>
              <a:spLocks noChangeArrowheads="1"/>
            </p:cNvSpPr>
            <p:nvPr/>
          </p:nvSpPr>
          <p:spPr bwMode="auto">
            <a:xfrm>
              <a:off x="720" y="432"/>
              <a:ext cx="240" cy="24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sp>
        <p:nvSpPr>
          <p:cNvPr id="9" name="Rectangle 7"/>
          <p:cNvSpPr>
            <a:spLocks noChangeArrowheads="1"/>
          </p:cNvSpPr>
          <p:nvPr/>
        </p:nvSpPr>
        <p:spPr bwMode="auto">
          <a:xfrm>
            <a:off x="0" y="762000"/>
            <a:ext cx="5867400" cy="76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aphicFrame>
        <p:nvGraphicFramePr>
          <p:cNvPr id="10" name="Object 8"/>
          <p:cNvGraphicFramePr>
            <a:graphicFrameLocks noChangeAspect="1"/>
          </p:cNvGraphicFramePr>
          <p:nvPr/>
        </p:nvGraphicFramePr>
        <p:xfrm>
          <a:off x="533400" y="165100"/>
          <a:ext cx="685800" cy="673100"/>
        </p:xfrm>
        <a:graphic>
          <a:graphicData uri="http://schemas.openxmlformats.org/presentationml/2006/ole">
            <p:oleObj spid="_x0000_s123906" r:id="rId3" imgW="542857" imgH="514422" progId="Paint.Picture">
              <p:embed/>
            </p:oleObj>
          </a:graphicData>
        </a:graphic>
      </p:graphicFrame>
      <p:grpSp>
        <p:nvGrpSpPr>
          <p:cNvPr id="11" name="Group 10"/>
          <p:cNvGrpSpPr>
            <a:grpSpLocks/>
          </p:cNvGrpSpPr>
          <p:nvPr/>
        </p:nvGrpSpPr>
        <p:grpSpPr bwMode="auto">
          <a:xfrm>
            <a:off x="1054100" y="165100"/>
            <a:ext cx="7696200" cy="685800"/>
            <a:chOff x="664" y="104"/>
            <a:chExt cx="4848" cy="432"/>
          </a:xfrm>
        </p:grpSpPr>
        <p:sp>
          <p:nvSpPr>
            <p:cNvPr id="12" name="Freeform 11"/>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3" name="Group 12"/>
            <p:cNvGrpSpPr>
              <a:grpSpLocks/>
            </p:cNvGrpSpPr>
            <p:nvPr/>
          </p:nvGrpSpPr>
          <p:grpSpPr bwMode="auto">
            <a:xfrm>
              <a:off x="1195" y="104"/>
              <a:ext cx="3827" cy="429"/>
              <a:chOff x="1021" y="240"/>
              <a:chExt cx="3827" cy="429"/>
            </a:xfrm>
          </p:grpSpPr>
          <p:grpSp>
            <p:nvGrpSpPr>
              <p:cNvPr id="62" name="Group 13"/>
              <p:cNvGrpSpPr>
                <a:grpSpLocks/>
              </p:cNvGrpSpPr>
              <p:nvPr/>
            </p:nvGrpSpPr>
            <p:grpSpPr bwMode="auto">
              <a:xfrm>
                <a:off x="1021" y="241"/>
                <a:ext cx="2208" cy="427"/>
                <a:chOff x="1021" y="241"/>
                <a:chExt cx="2208" cy="427"/>
              </a:xfrm>
            </p:grpSpPr>
            <p:sp>
              <p:nvSpPr>
                <p:cNvPr id="106" name="Freeform 14"/>
                <p:cNvSpPr>
                  <a:spLocks noChangeArrowheads="1"/>
                </p:cNvSpPr>
                <p:nvPr/>
              </p:nvSpPr>
              <p:spPr bwMode="auto">
                <a:xfrm>
                  <a:off x="2257" y="633"/>
                  <a:ext cx="7" cy="8"/>
                </a:xfrm>
                <a:custGeom>
                  <a:avLst/>
                  <a:gdLst>
                    <a:gd name="T0" fmla="*/ 2 w 15"/>
                    <a:gd name="T1" fmla="*/ 4 h 23"/>
                    <a:gd name="T2" fmla="*/ 7 w 15"/>
                    <a:gd name="T3" fmla="*/ 2 h 23"/>
                    <a:gd name="T4" fmla="*/ 6 w 15"/>
                    <a:gd name="T5" fmla="*/ 6 h 23"/>
                    <a:gd name="T6" fmla="*/ 2 w 15"/>
                    <a:gd name="T7" fmla="*/ 4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07" name="Freeform 15"/>
                <p:cNvSpPr>
                  <a:spLocks noChangeArrowheads="1"/>
                </p:cNvSpPr>
                <p:nvPr/>
              </p:nvSpPr>
              <p:spPr bwMode="auto">
                <a:xfrm>
                  <a:off x="2332" y="660"/>
                  <a:ext cx="9" cy="8"/>
                </a:xfrm>
                <a:custGeom>
                  <a:avLst/>
                  <a:gdLst>
                    <a:gd name="T0" fmla="*/ 1 w 20"/>
                    <a:gd name="T1" fmla="*/ 5 h 23"/>
                    <a:gd name="T2" fmla="*/ 5 w 20"/>
                    <a:gd name="T3" fmla="*/ 1 h 23"/>
                    <a:gd name="T4" fmla="*/ 3 w 20"/>
                    <a:gd name="T5" fmla="*/ 7 h 23"/>
                    <a:gd name="T6" fmla="*/ 1 w 20"/>
                    <a:gd name="T7" fmla="*/ 5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08" name="Freeform 16"/>
                <p:cNvSpPr>
                  <a:spLocks noChangeArrowheads="1"/>
                </p:cNvSpPr>
                <p:nvPr/>
              </p:nvSpPr>
              <p:spPr bwMode="auto">
                <a:xfrm>
                  <a:off x="2120" y="616"/>
                  <a:ext cx="13" cy="14"/>
                </a:xfrm>
                <a:custGeom>
                  <a:avLst/>
                  <a:gdLst>
                    <a:gd name="T0" fmla="*/ 7 w 30"/>
                    <a:gd name="T1" fmla="*/ 11 h 42"/>
                    <a:gd name="T2" fmla="*/ 3 w 30"/>
                    <a:gd name="T3" fmla="*/ 7 h 42"/>
                    <a:gd name="T4" fmla="*/ 0 w 30"/>
                    <a:gd name="T5" fmla="*/ 3 h 42"/>
                    <a:gd name="T6" fmla="*/ 7 w 30"/>
                    <a:gd name="T7" fmla="*/ 1 h 42"/>
                    <a:gd name="T8" fmla="*/ 13 w 30"/>
                    <a:gd name="T9" fmla="*/ 8 h 42"/>
                    <a:gd name="T10" fmla="*/ 12 w 30"/>
                    <a:gd name="T11" fmla="*/ 10 h 42"/>
                    <a:gd name="T12" fmla="*/ 7 w 30"/>
                    <a:gd name="T13" fmla="*/ 1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09" name="Freeform 17"/>
                <p:cNvSpPr>
                  <a:spLocks noChangeArrowheads="1"/>
                </p:cNvSpPr>
                <p:nvPr/>
              </p:nvSpPr>
              <p:spPr bwMode="auto">
                <a:xfrm>
                  <a:off x="1967" y="629"/>
                  <a:ext cx="11" cy="5"/>
                </a:xfrm>
                <a:custGeom>
                  <a:avLst/>
                  <a:gdLst>
                    <a:gd name="T0" fmla="*/ 7 w 25"/>
                    <a:gd name="T1" fmla="*/ 5 h 16"/>
                    <a:gd name="T2" fmla="*/ 1 w 25"/>
                    <a:gd name="T3" fmla="*/ 3 h 16"/>
                    <a:gd name="T4" fmla="*/ 7 w 25"/>
                    <a:gd name="T5" fmla="*/ 0 h 16"/>
                    <a:gd name="T6" fmla="*/ 7 w 25"/>
                    <a:gd name="T7" fmla="*/ 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0" name="Freeform 18"/>
                <p:cNvSpPr>
                  <a:spLocks noChangeArrowheads="1"/>
                </p:cNvSpPr>
                <p:nvPr/>
              </p:nvSpPr>
              <p:spPr bwMode="auto">
                <a:xfrm>
                  <a:off x="1921" y="635"/>
                  <a:ext cx="28" cy="16"/>
                </a:xfrm>
                <a:custGeom>
                  <a:avLst/>
                  <a:gdLst>
                    <a:gd name="T0" fmla="*/ 6 w 65"/>
                    <a:gd name="T1" fmla="*/ 8 h 46"/>
                    <a:gd name="T2" fmla="*/ 13 w 65"/>
                    <a:gd name="T3" fmla="*/ 1 h 46"/>
                    <a:gd name="T4" fmla="*/ 18 w 65"/>
                    <a:gd name="T5" fmla="*/ 0 h 46"/>
                    <a:gd name="T6" fmla="*/ 25 w 65"/>
                    <a:gd name="T7" fmla="*/ 4 h 46"/>
                    <a:gd name="T8" fmla="*/ 14 w 65"/>
                    <a:gd name="T9" fmla="*/ 9 h 46"/>
                    <a:gd name="T10" fmla="*/ 5 w 65"/>
                    <a:gd name="T11" fmla="*/ 16 h 46"/>
                    <a:gd name="T12" fmla="*/ 3 w 65"/>
                    <a:gd name="T13" fmla="*/ 7 h 46"/>
                    <a:gd name="T14" fmla="*/ 5 w 65"/>
                    <a:gd name="T15" fmla="*/ 5 h 46"/>
                    <a:gd name="T16" fmla="*/ 6 w 65"/>
                    <a:gd name="T17" fmla="*/ 8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1" name="Freeform 19"/>
                <p:cNvSpPr>
                  <a:spLocks noChangeArrowheads="1"/>
                </p:cNvSpPr>
                <p:nvPr/>
              </p:nvSpPr>
              <p:spPr bwMode="auto">
                <a:xfrm>
                  <a:off x="1892" y="634"/>
                  <a:ext cx="29" cy="16"/>
                </a:xfrm>
                <a:custGeom>
                  <a:avLst/>
                  <a:gdLst>
                    <a:gd name="T0" fmla="*/ 0 w 69"/>
                    <a:gd name="T1" fmla="*/ 11 h 47"/>
                    <a:gd name="T2" fmla="*/ 8 w 69"/>
                    <a:gd name="T3" fmla="*/ 9 h 47"/>
                    <a:gd name="T4" fmla="*/ 22 w 69"/>
                    <a:gd name="T5" fmla="*/ 0 h 47"/>
                    <a:gd name="T6" fmla="*/ 27 w 69"/>
                    <a:gd name="T7" fmla="*/ 1 h 47"/>
                    <a:gd name="T8" fmla="*/ 21 w 69"/>
                    <a:gd name="T9" fmla="*/ 6 h 47"/>
                    <a:gd name="T10" fmla="*/ 12 w 69"/>
                    <a:gd name="T11" fmla="*/ 11 h 47"/>
                    <a:gd name="T12" fmla="*/ 9 w 69"/>
                    <a:gd name="T13" fmla="*/ 16 h 47"/>
                    <a:gd name="T14" fmla="*/ 7 w 69"/>
                    <a:gd name="T15" fmla="*/ 15 h 47"/>
                    <a:gd name="T16" fmla="*/ 5 w 69"/>
                    <a:gd name="T17" fmla="*/ 13 h 47"/>
                    <a:gd name="T18" fmla="*/ 0 w 69"/>
                    <a:gd name="T19" fmla="*/ 12 h 47"/>
                    <a:gd name="T20" fmla="*/ 0 w 69"/>
                    <a:gd name="T21" fmla="*/ 1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2" name="Freeform 20"/>
                <p:cNvSpPr>
                  <a:spLocks noChangeArrowheads="1"/>
                </p:cNvSpPr>
                <p:nvPr/>
              </p:nvSpPr>
              <p:spPr bwMode="auto">
                <a:xfrm>
                  <a:off x="1735" y="547"/>
                  <a:ext cx="151" cy="93"/>
                </a:xfrm>
                <a:custGeom>
                  <a:avLst/>
                  <a:gdLst>
                    <a:gd name="T0" fmla="*/ 4 w 355"/>
                    <a:gd name="T1" fmla="*/ 1 h 277"/>
                    <a:gd name="T2" fmla="*/ 15 w 355"/>
                    <a:gd name="T3" fmla="*/ 6 h 277"/>
                    <a:gd name="T4" fmla="*/ 20 w 355"/>
                    <a:gd name="T5" fmla="*/ 10 h 277"/>
                    <a:gd name="T6" fmla="*/ 32 w 355"/>
                    <a:gd name="T7" fmla="*/ 17 h 277"/>
                    <a:gd name="T8" fmla="*/ 39 w 355"/>
                    <a:gd name="T9" fmla="*/ 22 h 277"/>
                    <a:gd name="T10" fmla="*/ 52 w 355"/>
                    <a:gd name="T11" fmla="*/ 33 h 277"/>
                    <a:gd name="T12" fmla="*/ 58 w 355"/>
                    <a:gd name="T13" fmla="*/ 43 h 277"/>
                    <a:gd name="T14" fmla="*/ 63 w 355"/>
                    <a:gd name="T15" fmla="*/ 44 h 277"/>
                    <a:gd name="T16" fmla="*/ 66 w 355"/>
                    <a:gd name="T17" fmla="*/ 50 h 277"/>
                    <a:gd name="T18" fmla="*/ 75 w 355"/>
                    <a:gd name="T19" fmla="*/ 51 h 277"/>
                    <a:gd name="T20" fmla="*/ 72 w 355"/>
                    <a:gd name="T21" fmla="*/ 66 h 277"/>
                    <a:gd name="T22" fmla="*/ 77 w 355"/>
                    <a:gd name="T23" fmla="*/ 75 h 277"/>
                    <a:gd name="T24" fmla="*/ 84 w 355"/>
                    <a:gd name="T25" fmla="*/ 78 h 277"/>
                    <a:gd name="T26" fmla="*/ 92 w 355"/>
                    <a:gd name="T27" fmla="*/ 79 h 277"/>
                    <a:gd name="T28" fmla="*/ 100 w 355"/>
                    <a:gd name="T29" fmla="*/ 81 h 277"/>
                    <a:gd name="T30" fmla="*/ 108 w 355"/>
                    <a:gd name="T31" fmla="*/ 79 h 277"/>
                    <a:gd name="T32" fmla="*/ 116 w 355"/>
                    <a:gd name="T33" fmla="*/ 83 h 277"/>
                    <a:gd name="T34" fmla="*/ 126 w 355"/>
                    <a:gd name="T35" fmla="*/ 86 h 277"/>
                    <a:gd name="T36" fmla="*/ 134 w 355"/>
                    <a:gd name="T37" fmla="*/ 89 h 277"/>
                    <a:gd name="T38" fmla="*/ 150 w 355"/>
                    <a:gd name="T39" fmla="*/ 89 h 277"/>
                    <a:gd name="T40" fmla="*/ 145 w 355"/>
                    <a:gd name="T41" fmla="*/ 92 h 277"/>
                    <a:gd name="T42" fmla="*/ 137 w 355"/>
                    <a:gd name="T43" fmla="*/ 91 h 277"/>
                    <a:gd name="T44" fmla="*/ 128 w 355"/>
                    <a:gd name="T45" fmla="*/ 91 h 277"/>
                    <a:gd name="T46" fmla="*/ 123 w 355"/>
                    <a:gd name="T47" fmla="*/ 89 h 277"/>
                    <a:gd name="T48" fmla="*/ 107 w 355"/>
                    <a:gd name="T49" fmla="*/ 89 h 277"/>
                    <a:gd name="T50" fmla="*/ 100 w 355"/>
                    <a:gd name="T51" fmla="*/ 87 h 277"/>
                    <a:gd name="T52" fmla="*/ 73 w 355"/>
                    <a:gd name="T53" fmla="*/ 81 h 277"/>
                    <a:gd name="T54" fmla="*/ 68 w 355"/>
                    <a:gd name="T55" fmla="*/ 73 h 277"/>
                    <a:gd name="T56" fmla="*/ 54 w 355"/>
                    <a:gd name="T57" fmla="*/ 67 h 277"/>
                    <a:gd name="T58" fmla="*/ 46 w 355"/>
                    <a:gd name="T59" fmla="*/ 62 h 277"/>
                    <a:gd name="T60" fmla="*/ 40 w 355"/>
                    <a:gd name="T61" fmla="*/ 53 h 277"/>
                    <a:gd name="T62" fmla="*/ 29 w 355"/>
                    <a:gd name="T63" fmla="*/ 36 h 277"/>
                    <a:gd name="T64" fmla="*/ 27 w 355"/>
                    <a:gd name="T65" fmla="*/ 34 h 277"/>
                    <a:gd name="T66" fmla="*/ 25 w 355"/>
                    <a:gd name="T67" fmla="*/ 34 h 277"/>
                    <a:gd name="T68" fmla="*/ 23 w 355"/>
                    <a:gd name="T69" fmla="*/ 30 h 277"/>
                    <a:gd name="T70" fmla="*/ 16 w 355"/>
                    <a:gd name="T71" fmla="*/ 19 h 277"/>
                    <a:gd name="T72" fmla="*/ 9 w 355"/>
                    <a:gd name="T73" fmla="*/ 13 h 277"/>
                    <a:gd name="T74" fmla="*/ 2 w 355"/>
                    <a:gd name="T75" fmla="*/ 7 h 277"/>
                    <a:gd name="T76" fmla="*/ 4 w 355"/>
                    <a:gd name="T77" fmla="*/ 1 h 277"/>
                    <a:gd name="T78" fmla="*/ 4 w 355"/>
                    <a:gd name="T79" fmla="*/ 1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3" name="Freeform 21"/>
                <p:cNvSpPr>
                  <a:spLocks noChangeArrowheads="1"/>
                </p:cNvSpPr>
                <p:nvPr/>
              </p:nvSpPr>
              <p:spPr bwMode="auto">
                <a:xfrm>
                  <a:off x="1827" y="541"/>
                  <a:ext cx="67" cy="68"/>
                </a:xfrm>
                <a:custGeom>
                  <a:avLst/>
                  <a:gdLst>
                    <a:gd name="T0" fmla="*/ 23 w 156"/>
                    <a:gd name="T1" fmla="*/ 22 h 206"/>
                    <a:gd name="T2" fmla="*/ 28 w 156"/>
                    <a:gd name="T3" fmla="*/ 19 h 206"/>
                    <a:gd name="T4" fmla="*/ 29 w 156"/>
                    <a:gd name="T5" fmla="*/ 17 h 206"/>
                    <a:gd name="T6" fmla="*/ 34 w 156"/>
                    <a:gd name="T7" fmla="*/ 15 h 206"/>
                    <a:gd name="T8" fmla="*/ 46 w 156"/>
                    <a:gd name="T9" fmla="*/ 7 h 206"/>
                    <a:gd name="T10" fmla="*/ 48 w 156"/>
                    <a:gd name="T11" fmla="*/ 1 h 206"/>
                    <a:gd name="T12" fmla="*/ 53 w 156"/>
                    <a:gd name="T13" fmla="*/ 0 h 206"/>
                    <a:gd name="T14" fmla="*/ 64 w 156"/>
                    <a:gd name="T15" fmla="*/ 9 h 206"/>
                    <a:gd name="T16" fmla="*/ 63 w 156"/>
                    <a:gd name="T17" fmla="*/ 15 h 206"/>
                    <a:gd name="T18" fmla="*/ 54 w 156"/>
                    <a:gd name="T19" fmla="*/ 21 h 206"/>
                    <a:gd name="T20" fmla="*/ 57 w 156"/>
                    <a:gd name="T21" fmla="*/ 31 h 206"/>
                    <a:gd name="T22" fmla="*/ 61 w 156"/>
                    <a:gd name="T23" fmla="*/ 36 h 206"/>
                    <a:gd name="T24" fmla="*/ 63 w 156"/>
                    <a:gd name="T25" fmla="*/ 42 h 206"/>
                    <a:gd name="T26" fmla="*/ 55 w 156"/>
                    <a:gd name="T27" fmla="*/ 42 h 206"/>
                    <a:gd name="T28" fmla="*/ 50 w 156"/>
                    <a:gd name="T29" fmla="*/ 48 h 206"/>
                    <a:gd name="T30" fmla="*/ 45 w 156"/>
                    <a:gd name="T31" fmla="*/ 51 h 206"/>
                    <a:gd name="T32" fmla="*/ 43 w 156"/>
                    <a:gd name="T33" fmla="*/ 65 h 206"/>
                    <a:gd name="T34" fmla="*/ 38 w 156"/>
                    <a:gd name="T35" fmla="*/ 67 h 206"/>
                    <a:gd name="T36" fmla="*/ 35 w 156"/>
                    <a:gd name="T37" fmla="*/ 68 h 206"/>
                    <a:gd name="T38" fmla="*/ 33 w 156"/>
                    <a:gd name="T39" fmla="*/ 67 h 206"/>
                    <a:gd name="T40" fmla="*/ 31 w 156"/>
                    <a:gd name="T41" fmla="*/ 63 h 206"/>
                    <a:gd name="T42" fmla="*/ 26 w 156"/>
                    <a:gd name="T43" fmla="*/ 61 h 206"/>
                    <a:gd name="T44" fmla="*/ 18 w 156"/>
                    <a:gd name="T45" fmla="*/ 64 h 206"/>
                    <a:gd name="T46" fmla="*/ 12 w 156"/>
                    <a:gd name="T47" fmla="*/ 61 h 206"/>
                    <a:gd name="T48" fmla="*/ 4 w 156"/>
                    <a:gd name="T49" fmla="*/ 49 h 206"/>
                    <a:gd name="T50" fmla="*/ 2 w 156"/>
                    <a:gd name="T51" fmla="*/ 43 h 206"/>
                    <a:gd name="T52" fmla="*/ 0 w 156"/>
                    <a:gd name="T53" fmla="*/ 39 h 206"/>
                    <a:gd name="T54" fmla="*/ 9 w 156"/>
                    <a:gd name="T55" fmla="*/ 32 h 206"/>
                    <a:gd name="T56" fmla="*/ 14 w 156"/>
                    <a:gd name="T57" fmla="*/ 34 h 206"/>
                    <a:gd name="T58" fmla="*/ 15 w 156"/>
                    <a:gd name="T59" fmla="*/ 26 h 206"/>
                    <a:gd name="T60" fmla="*/ 22 w 156"/>
                    <a:gd name="T61" fmla="*/ 23 h 206"/>
                    <a:gd name="T62" fmla="*/ 23 w 156"/>
                    <a:gd name="T63" fmla="*/ 2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4" name="Freeform 22"/>
                <p:cNvSpPr>
                  <a:spLocks noChangeArrowheads="1"/>
                </p:cNvSpPr>
                <p:nvPr/>
              </p:nvSpPr>
              <p:spPr bwMode="auto">
                <a:xfrm>
                  <a:off x="1892" y="572"/>
                  <a:ext cx="47" cy="13"/>
                </a:xfrm>
                <a:custGeom>
                  <a:avLst/>
                  <a:gdLst>
                    <a:gd name="T0" fmla="*/ 2 w 109"/>
                    <a:gd name="T1" fmla="*/ 11 h 38"/>
                    <a:gd name="T2" fmla="*/ 8 w 109"/>
                    <a:gd name="T3" fmla="*/ 3 h 38"/>
                    <a:gd name="T4" fmla="*/ 20 w 109"/>
                    <a:gd name="T5" fmla="*/ 7 h 38"/>
                    <a:gd name="T6" fmla="*/ 31 w 109"/>
                    <a:gd name="T7" fmla="*/ 5 h 38"/>
                    <a:gd name="T8" fmla="*/ 39 w 109"/>
                    <a:gd name="T9" fmla="*/ 0 h 38"/>
                    <a:gd name="T10" fmla="*/ 33 w 109"/>
                    <a:gd name="T11" fmla="*/ 9 h 38"/>
                    <a:gd name="T12" fmla="*/ 26 w 109"/>
                    <a:gd name="T13" fmla="*/ 13 h 38"/>
                    <a:gd name="T14" fmla="*/ 18 w 109"/>
                    <a:gd name="T15" fmla="*/ 11 h 38"/>
                    <a:gd name="T16" fmla="*/ 6 w 109"/>
                    <a:gd name="T17" fmla="*/ 10 h 38"/>
                    <a:gd name="T18" fmla="*/ 2 w 109"/>
                    <a:gd name="T19" fmla="*/ 1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5" name="Freeform 23"/>
                <p:cNvSpPr>
                  <a:spLocks noChangeArrowheads="1"/>
                </p:cNvSpPr>
                <p:nvPr/>
              </p:nvSpPr>
              <p:spPr bwMode="auto">
                <a:xfrm>
                  <a:off x="1890" y="588"/>
                  <a:ext cx="32" cy="34"/>
                </a:xfrm>
                <a:custGeom>
                  <a:avLst/>
                  <a:gdLst>
                    <a:gd name="T0" fmla="*/ 3 w 76"/>
                    <a:gd name="T1" fmla="*/ 6 h 104"/>
                    <a:gd name="T2" fmla="*/ 8 w 76"/>
                    <a:gd name="T3" fmla="*/ 0 h 104"/>
                    <a:gd name="T4" fmla="*/ 14 w 76"/>
                    <a:gd name="T5" fmla="*/ 6 h 104"/>
                    <a:gd name="T6" fmla="*/ 26 w 76"/>
                    <a:gd name="T7" fmla="*/ 1 h 104"/>
                    <a:gd name="T8" fmla="*/ 19 w 76"/>
                    <a:gd name="T9" fmla="*/ 11 h 104"/>
                    <a:gd name="T10" fmla="*/ 23 w 76"/>
                    <a:gd name="T11" fmla="*/ 16 h 104"/>
                    <a:gd name="T12" fmla="*/ 24 w 76"/>
                    <a:gd name="T13" fmla="*/ 20 h 104"/>
                    <a:gd name="T14" fmla="*/ 19 w 76"/>
                    <a:gd name="T15" fmla="*/ 24 h 104"/>
                    <a:gd name="T16" fmla="*/ 14 w 76"/>
                    <a:gd name="T17" fmla="*/ 20 h 104"/>
                    <a:gd name="T18" fmla="*/ 9 w 76"/>
                    <a:gd name="T19" fmla="*/ 16 h 104"/>
                    <a:gd name="T20" fmla="*/ 12 w 76"/>
                    <a:gd name="T21" fmla="*/ 22 h 104"/>
                    <a:gd name="T22" fmla="*/ 13 w 76"/>
                    <a:gd name="T23" fmla="*/ 24 h 104"/>
                    <a:gd name="T24" fmla="*/ 8 w 76"/>
                    <a:gd name="T25" fmla="*/ 34 h 104"/>
                    <a:gd name="T26" fmla="*/ 5 w 76"/>
                    <a:gd name="T27" fmla="*/ 33 h 104"/>
                    <a:gd name="T28" fmla="*/ 3 w 76"/>
                    <a:gd name="T29" fmla="*/ 29 h 104"/>
                    <a:gd name="T30" fmla="*/ 0 w 76"/>
                    <a:gd name="T31" fmla="*/ 18 h 104"/>
                    <a:gd name="T32" fmla="*/ 1 w 76"/>
                    <a:gd name="T33" fmla="*/ 10 h 104"/>
                    <a:gd name="T34" fmla="*/ 3 w 76"/>
                    <a:gd name="T35" fmla="*/ 6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6" name="Freeform 24"/>
                <p:cNvSpPr>
                  <a:spLocks noChangeArrowheads="1"/>
                </p:cNvSpPr>
                <p:nvPr/>
              </p:nvSpPr>
              <p:spPr bwMode="auto">
                <a:xfrm>
                  <a:off x="1944" y="569"/>
                  <a:ext cx="16" cy="20"/>
                </a:xfrm>
                <a:custGeom>
                  <a:avLst/>
                  <a:gdLst>
                    <a:gd name="T0" fmla="*/ 1 w 37"/>
                    <a:gd name="T1" fmla="*/ 9 h 61"/>
                    <a:gd name="T2" fmla="*/ 6 w 37"/>
                    <a:gd name="T3" fmla="*/ 0 h 61"/>
                    <a:gd name="T4" fmla="*/ 6 w 37"/>
                    <a:gd name="T5" fmla="*/ 9 h 61"/>
                    <a:gd name="T6" fmla="*/ 16 w 37"/>
                    <a:gd name="T7" fmla="*/ 12 h 61"/>
                    <a:gd name="T8" fmla="*/ 8 w 37"/>
                    <a:gd name="T9" fmla="*/ 14 h 61"/>
                    <a:gd name="T10" fmla="*/ 2 w 37"/>
                    <a:gd name="T11" fmla="*/ 19 h 61"/>
                    <a:gd name="T12" fmla="*/ 0 w 37"/>
                    <a:gd name="T13" fmla="*/ 11 h 61"/>
                    <a:gd name="T14" fmla="*/ 1 w 37"/>
                    <a:gd name="T15" fmla="*/ 9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7" name="Freeform 25"/>
                <p:cNvSpPr>
                  <a:spLocks noChangeArrowheads="1"/>
                </p:cNvSpPr>
                <p:nvPr/>
              </p:nvSpPr>
              <p:spPr bwMode="auto">
                <a:xfrm>
                  <a:off x="1948" y="600"/>
                  <a:ext cx="20" cy="10"/>
                </a:xfrm>
                <a:custGeom>
                  <a:avLst/>
                  <a:gdLst>
                    <a:gd name="T0" fmla="*/ 3 w 49"/>
                    <a:gd name="T1" fmla="*/ 0 h 29"/>
                    <a:gd name="T2" fmla="*/ 12 w 49"/>
                    <a:gd name="T3" fmla="*/ 0 h 29"/>
                    <a:gd name="T4" fmla="*/ 20 w 49"/>
                    <a:gd name="T5" fmla="*/ 6 h 29"/>
                    <a:gd name="T6" fmla="*/ 14 w 49"/>
                    <a:gd name="T7" fmla="*/ 5 h 29"/>
                    <a:gd name="T8" fmla="*/ 1 w 49"/>
                    <a:gd name="T9" fmla="*/ 6 h 29"/>
                    <a:gd name="T10" fmla="*/ 3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8" name="Freeform 26"/>
                <p:cNvSpPr>
                  <a:spLocks noChangeArrowheads="1"/>
                </p:cNvSpPr>
                <p:nvPr/>
              </p:nvSpPr>
              <p:spPr bwMode="auto">
                <a:xfrm>
                  <a:off x="1969" y="585"/>
                  <a:ext cx="26" cy="17"/>
                </a:xfrm>
                <a:custGeom>
                  <a:avLst/>
                  <a:gdLst>
                    <a:gd name="T0" fmla="*/ 9 w 61"/>
                    <a:gd name="T1" fmla="*/ 13 h 48"/>
                    <a:gd name="T2" fmla="*/ 6 w 61"/>
                    <a:gd name="T3" fmla="*/ 9 h 48"/>
                    <a:gd name="T4" fmla="*/ 1 w 61"/>
                    <a:gd name="T5" fmla="*/ 8 h 48"/>
                    <a:gd name="T6" fmla="*/ 6 w 61"/>
                    <a:gd name="T7" fmla="*/ 3 h 48"/>
                    <a:gd name="T8" fmla="*/ 11 w 61"/>
                    <a:gd name="T9" fmla="*/ 0 h 48"/>
                    <a:gd name="T10" fmla="*/ 21 w 61"/>
                    <a:gd name="T11" fmla="*/ 4 h 48"/>
                    <a:gd name="T12" fmla="*/ 23 w 61"/>
                    <a:gd name="T13" fmla="*/ 7 h 48"/>
                    <a:gd name="T14" fmla="*/ 26 w 61"/>
                    <a:gd name="T15" fmla="*/ 11 h 48"/>
                    <a:gd name="T16" fmla="*/ 17 w 61"/>
                    <a:gd name="T17" fmla="*/ 13 h 48"/>
                    <a:gd name="T18" fmla="*/ 10 w 61"/>
                    <a:gd name="T19" fmla="*/ 16 h 48"/>
                    <a:gd name="T20" fmla="*/ 9 w 61"/>
                    <a:gd name="T21" fmla="*/ 1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9" name="Freeform 27"/>
                <p:cNvSpPr>
                  <a:spLocks noChangeArrowheads="1"/>
                </p:cNvSpPr>
                <p:nvPr/>
              </p:nvSpPr>
              <p:spPr bwMode="auto">
                <a:xfrm>
                  <a:off x="1976" y="593"/>
                  <a:ext cx="122" cy="61"/>
                </a:xfrm>
                <a:custGeom>
                  <a:avLst/>
                  <a:gdLst>
                    <a:gd name="T0" fmla="*/ 20 w 286"/>
                    <a:gd name="T1" fmla="*/ 9 h 182"/>
                    <a:gd name="T2" fmla="*/ 15 w 286"/>
                    <a:gd name="T3" fmla="*/ 5 h 182"/>
                    <a:gd name="T4" fmla="*/ 11 w 286"/>
                    <a:gd name="T5" fmla="*/ 10 h 182"/>
                    <a:gd name="T6" fmla="*/ 0 w 286"/>
                    <a:gd name="T7" fmla="*/ 8 h 182"/>
                    <a:gd name="T8" fmla="*/ 4 w 286"/>
                    <a:gd name="T9" fmla="*/ 14 h 182"/>
                    <a:gd name="T10" fmla="*/ 7 w 286"/>
                    <a:gd name="T11" fmla="*/ 21 h 182"/>
                    <a:gd name="T12" fmla="*/ 10 w 286"/>
                    <a:gd name="T13" fmla="*/ 16 h 182"/>
                    <a:gd name="T14" fmla="*/ 13 w 286"/>
                    <a:gd name="T15" fmla="*/ 15 h 182"/>
                    <a:gd name="T16" fmla="*/ 20 w 286"/>
                    <a:gd name="T17" fmla="*/ 19 h 182"/>
                    <a:gd name="T18" fmla="*/ 30 w 286"/>
                    <a:gd name="T19" fmla="*/ 21 h 182"/>
                    <a:gd name="T20" fmla="*/ 38 w 286"/>
                    <a:gd name="T21" fmla="*/ 24 h 182"/>
                    <a:gd name="T22" fmla="*/ 45 w 286"/>
                    <a:gd name="T23" fmla="*/ 34 h 182"/>
                    <a:gd name="T24" fmla="*/ 44 w 286"/>
                    <a:gd name="T25" fmla="*/ 41 h 182"/>
                    <a:gd name="T26" fmla="*/ 42 w 286"/>
                    <a:gd name="T27" fmla="*/ 45 h 182"/>
                    <a:gd name="T28" fmla="*/ 52 w 286"/>
                    <a:gd name="T29" fmla="*/ 43 h 182"/>
                    <a:gd name="T30" fmla="*/ 60 w 286"/>
                    <a:gd name="T31" fmla="*/ 47 h 182"/>
                    <a:gd name="T32" fmla="*/ 72 w 286"/>
                    <a:gd name="T33" fmla="*/ 50 h 182"/>
                    <a:gd name="T34" fmla="*/ 74 w 286"/>
                    <a:gd name="T35" fmla="*/ 49 h 182"/>
                    <a:gd name="T36" fmla="*/ 72 w 286"/>
                    <a:gd name="T37" fmla="*/ 45 h 182"/>
                    <a:gd name="T38" fmla="*/ 76 w 286"/>
                    <a:gd name="T39" fmla="*/ 46 h 182"/>
                    <a:gd name="T40" fmla="*/ 79 w 286"/>
                    <a:gd name="T41" fmla="*/ 40 h 182"/>
                    <a:gd name="T42" fmla="*/ 86 w 286"/>
                    <a:gd name="T43" fmla="*/ 41 h 182"/>
                    <a:gd name="T44" fmla="*/ 91 w 286"/>
                    <a:gd name="T45" fmla="*/ 44 h 182"/>
                    <a:gd name="T46" fmla="*/ 104 w 286"/>
                    <a:gd name="T47" fmla="*/ 56 h 182"/>
                    <a:gd name="T48" fmla="*/ 112 w 286"/>
                    <a:gd name="T49" fmla="*/ 60 h 182"/>
                    <a:gd name="T50" fmla="*/ 121 w 286"/>
                    <a:gd name="T51" fmla="*/ 57 h 182"/>
                    <a:gd name="T52" fmla="*/ 114 w 286"/>
                    <a:gd name="T53" fmla="*/ 54 h 182"/>
                    <a:gd name="T54" fmla="*/ 109 w 286"/>
                    <a:gd name="T55" fmla="*/ 46 h 182"/>
                    <a:gd name="T56" fmla="*/ 107 w 286"/>
                    <a:gd name="T57" fmla="*/ 44 h 182"/>
                    <a:gd name="T58" fmla="*/ 106 w 286"/>
                    <a:gd name="T59" fmla="*/ 41 h 182"/>
                    <a:gd name="T60" fmla="*/ 101 w 286"/>
                    <a:gd name="T61" fmla="*/ 39 h 182"/>
                    <a:gd name="T62" fmla="*/ 102 w 286"/>
                    <a:gd name="T63" fmla="*/ 32 h 182"/>
                    <a:gd name="T64" fmla="*/ 94 w 286"/>
                    <a:gd name="T65" fmla="*/ 29 h 182"/>
                    <a:gd name="T66" fmla="*/ 90 w 286"/>
                    <a:gd name="T67" fmla="*/ 23 h 182"/>
                    <a:gd name="T68" fmla="*/ 81 w 286"/>
                    <a:gd name="T69" fmla="*/ 18 h 182"/>
                    <a:gd name="T70" fmla="*/ 72 w 286"/>
                    <a:gd name="T71" fmla="*/ 13 h 182"/>
                    <a:gd name="T72" fmla="*/ 67 w 286"/>
                    <a:gd name="T73" fmla="*/ 11 h 182"/>
                    <a:gd name="T74" fmla="*/ 51 w 286"/>
                    <a:gd name="T75" fmla="*/ 5 h 182"/>
                    <a:gd name="T76" fmla="*/ 44 w 286"/>
                    <a:gd name="T77" fmla="*/ 1 h 182"/>
                    <a:gd name="T78" fmla="*/ 41 w 286"/>
                    <a:gd name="T79" fmla="*/ 0 h 182"/>
                    <a:gd name="T80" fmla="*/ 30 w 286"/>
                    <a:gd name="T81" fmla="*/ 3 h 182"/>
                    <a:gd name="T82" fmla="*/ 24 w 286"/>
                    <a:gd name="T83" fmla="*/ 11 h 182"/>
                    <a:gd name="T84" fmla="*/ 20 w 286"/>
                    <a:gd name="T85" fmla="*/ 9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20" name="Freeform 28"/>
                <p:cNvSpPr>
                  <a:spLocks noChangeArrowheads="1"/>
                </p:cNvSpPr>
                <p:nvPr/>
              </p:nvSpPr>
              <p:spPr bwMode="auto">
                <a:xfrm>
                  <a:off x="2082" y="599"/>
                  <a:ext cx="33" cy="26"/>
                </a:xfrm>
                <a:custGeom>
                  <a:avLst/>
                  <a:gdLst>
                    <a:gd name="T0" fmla="*/ 0 w 78"/>
                    <a:gd name="T1" fmla="*/ 19 h 78"/>
                    <a:gd name="T2" fmla="*/ 11 w 78"/>
                    <a:gd name="T3" fmla="*/ 20 h 78"/>
                    <a:gd name="T4" fmla="*/ 19 w 78"/>
                    <a:gd name="T5" fmla="*/ 16 h 78"/>
                    <a:gd name="T6" fmla="*/ 24 w 78"/>
                    <a:gd name="T7" fmla="*/ 10 h 78"/>
                    <a:gd name="T8" fmla="*/ 18 w 78"/>
                    <a:gd name="T9" fmla="*/ 5 h 78"/>
                    <a:gd name="T10" fmla="*/ 18 w 78"/>
                    <a:gd name="T11" fmla="*/ 1 h 78"/>
                    <a:gd name="T12" fmla="*/ 30 w 78"/>
                    <a:gd name="T13" fmla="*/ 9 h 78"/>
                    <a:gd name="T14" fmla="*/ 28 w 78"/>
                    <a:gd name="T15" fmla="*/ 18 h 78"/>
                    <a:gd name="T16" fmla="*/ 14 w 78"/>
                    <a:gd name="T17" fmla="*/ 26 h 78"/>
                    <a:gd name="T18" fmla="*/ 4 w 78"/>
                    <a:gd name="T19" fmla="*/ 22 h 78"/>
                    <a:gd name="T20" fmla="*/ 1 w 78"/>
                    <a:gd name="T21" fmla="*/ 21 h 78"/>
                    <a:gd name="T22" fmla="*/ 0 w 78"/>
                    <a:gd name="T23" fmla="*/ 19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21" name="Freeform 29"/>
                <p:cNvSpPr>
                  <a:spLocks noChangeArrowheads="1"/>
                </p:cNvSpPr>
                <p:nvPr/>
              </p:nvSpPr>
              <p:spPr bwMode="auto">
                <a:xfrm>
                  <a:off x="2152" y="544"/>
                  <a:ext cx="8" cy="6"/>
                </a:xfrm>
                <a:custGeom>
                  <a:avLst/>
                  <a:gdLst>
                    <a:gd name="T0" fmla="*/ 1 w 17"/>
                    <a:gd name="T1" fmla="*/ 1 h 18"/>
                    <a:gd name="T2" fmla="*/ 1 w 17"/>
                    <a:gd name="T3" fmla="*/ 5 h 18"/>
                    <a:gd name="T4" fmla="*/ 1 w 17"/>
                    <a:gd name="T5" fmla="*/ 1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22" name="Freeform 30"/>
                <p:cNvSpPr>
                  <a:spLocks noChangeArrowheads="1"/>
                </p:cNvSpPr>
                <p:nvPr/>
              </p:nvSpPr>
              <p:spPr bwMode="auto">
                <a:xfrm>
                  <a:off x="2194" y="584"/>
                  <a:ext cx="11" cy="8"/>
                </a:xfrm>
                <a:custGeom>
                  <a:avLst/>
                  <a:gdLst>
                    <a:gd name="T0" fmla="*/ 3 w 26"/>
                    <a:gd name="T1" fmla="*/ 5 h 22"/>
                    <a:gd name="T2" fmla="*/ 6 w 26"/>
                    <a:gd name="T3" fmla="*/ 0 h 22"/>
                    <a:gd name="T4" fmla="*/ 6 w 26"/>
                    <a:gd name="T5" fmla="*/ 8 h 22"/>
                    <a:gd name="T6" fmla="*/ 3 w 26"/>
                    <a:gd name="T7" fmla="*/ 5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23" name="Freeform 31"/>
                <p:cNvSpPr>
                  <a:spLocks noChangeArrowheads="1"/>
                </p:cNvSpPr>
                <p:nvPr/>
              </p:nvSpPr>
              <p:spPr bwMode="auto">
                <a:xfrm>
                  <a:off x="2059" y="494"/>
                  <a:ext cx="8" cy="5"/>
                </a:xfrm>
                <a:custGeom>
                  <a:avLst/>
                  <a:gdLst>
                    <a:gd name="T0" fmla="*/ 3 w 20"/>
                    <a:gd name="T1" fmla="*/ 4 h 15"/>
                    <a:gd name="T2" fmla="*/ 7 w 20"/>
                    <a:gd name="T3" fmla="*/ 1 h 15"/>
                    <a:gd name="T4" fmla="*/ 4 w 20"/>
                    <a:gd name="T5" fmla="*/ 4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24" name="Freeform 32"/>
                <p:cNvSpPr>
                  <a:spLocks noChangeArrowheads="1"/>
                </p:cNvSpPr>
                <p:nvPr/>
              </p:nvSpPr>
              <p:spPr bwMode="auto">
                <a:xfrm>
                  <a:off x="1988" y="536"/>
                  <a:ext cx="8" cy="5"/>
                </a:xfrm>
                <a:custGeom>
                  <a:avLst/>
                  <a:gdLst>
                    <a:gd name="T0" fmla="*/ 3 w 20"/>
                    <a:gd name="T1" fmla="*/ 4 h 15"/>
                    <a:gd name="T2" fmla="*/ 6 w 20"/>
                    <a:gd name="T3" fmla="*/ 1 h 15"/>
                    <a:gd name="T4" fmla="*/ 6 w 20"/>
                    <a:gd name="T5" fmla="*/ 5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25" name="Freeform 33"/>
                <p:cNvSpPr>
                  <a:spLocks noChangeArrowheads="1"/>
                </p:cNvSpPr>
                <p:nvPr/>
              </p:nvSpPr>
              <p:spPr bwMode="auto">
                <a:xfrm>
                  <a:off x="1910" y="523"/>
                  <a:ext cx="34" cy="27"/>
                </a:xfrm>
                <a:custGeom>
                  <a:avLst/>
                  <a:gdLst>
                    <a:gd name="T0" fmla="*/ 0 w 80"/>
                    <a:gd name="T1" fmla="*/ 17 h 80"/>
                    <a:gd name="T2" fmla="*/ 6 w 80"/>
                    <a:gd name="T3" fmla="*/ 8 h 80"/>
                    <a:gd name="T4" fmla="*/ 11 w 80"/>
                    <a:gd name="T5" fmla="*/ 7 h 80"/>
                    <a:gd name="T6" fmla="*/ 20 w 80"/>
                    <a:gd name="T7" fmla="*/ 6 h 80"/>
                    <a:gd name="T8" fmla="*/ 25 w 80"/>
                    <a:gd name="T9" fmla="*/ 0 h 80"/>
                    <a:gd name="T10" fmla="*/ 34 w 80"/>
                    <a:gd name="T11" fmla="*/ 14 h 80"/>
                    <a:gd name="T12" fmla="*/ 30 w 80"/>
                    <a:gd name="T13" fmla="*/ 19 h 80"/>
                    <a:gd name="T14" fmla="*/ 23 w 80"/>
                    <a:gd name="T15" fmla="*/ 21 h 80"/>
                    <a:gd name="T16" fmla="*/ 20 w 80"/>
                    <a:gd name="T17" fmla="*/ 27 h 80"/>
                    <a:gd name="T18" fmla="*/ 14 w 80"/>
                    <a:gd name="T19" fmla="*/ 23 h 80"/>
                    <a:gd name="T20" fmla="*/ 16 w 80"/>
                    <a:gd name="T21" fmla="*/ 18 h 80"/>
                    <a:gd name="T22" fmla="*/ 13 w 80"/>
                    <a:gd name="T23" fmla="*/ 9 h 80"/>
                    <a:gd name="T24" fmla="*/ 9 w 80"/>
                    <a:gd name="T25" fmla="*/ 16 h 80"/>
                    <a:gd name="T26" fmla="*/ 3 w 80"/>
                    <a:gd name="T27" fmla="*/ 19 h 80"/>
                    <a:gd name="T28" fmla="*/ 0 w 80"/>
                    <a:gd name="T29" fmla="*/ 1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26" name="Freeform 34"/>
                <p:cNvSpPr>
                  <a:spLocks noChangeArrowheads="1"/>
                </p:cNvSpPr>
                <p:nvPr/>
              </p:nvSpPr>
              <p:spPr bwMode="auto">
                <a:xfrm>
                  <a:off x="1899" y="466"/>
                  <a:ext cx="40" cy="58"/>
                </a:xfrm>
                <a:custGeom>
                  <a:avLst/>
                  <a:gdLst>
                    <a:gd name="T0" fmla="*/ 6 w 94"/>
                    <a:gd name="T1" fmla="*/ 32 h 174"/>
                    <a:gd name="T2" fmla="*/ 11 w 94"/>
                    <a:gd name="T3" fmla="*/ 43 h 174"/>
                    <a:gd name="T4" fmla="*/ 14 w 94"/>
                    <a:gd name="T5" fmla="*/ 36 h 174"/>
                    <a:gd name="T6" fmla="*/ 22 w 94"/>
                    <a:gd name="T7" fmla="*/ 33 h 174"/>
                    <a:gd name="T8" fmla="*/ 20 w 94"/>
                    <a:gd name="T9" fmla="*/ 41 h 174"/>
                    <a:gd name="T10" fmla="*/ 28 w 94"/>
                    <a:gd name="T11" fmla="*/ 42 h 174"/>
                    <a:gd name="T12" fmla="*/ 32 w 94"/>
                    <a:gd name="T13" fmla="*/ 47 h 174"/>
                    <a:gd name="T14" fmla="*/ 25 w 94"/>
                    <a:gd name="T15" fmla="*/ 49 h 174"/>
                    <a:gd name="T16" fmla="*/ 31 w 94"/>
                    <a:gd name="T17" fmla="*/ 58 h 174"/>
                    <a:gd name="T18" fmla="*/ 36 w 94"/>
                    <a:gd name="T19" fmla="*/ 51 h 174"/>
                    <a:gd name="T20" fmla="*/ 35 w 94"/>
                    <a:gd name="T21" fmla="*/ 37 h 174"/>
                    <a:gd name="T22" fmla="*/ 26 w 94"/>
                    <a:gd name="T23" fmla="*/ 35 h 174"/>
                    <a:gd name="T24" fmla="*/ 21 w 94"/>
                    <a:gd name="T25" fmla="*/ 27 h 174"/>
                    <a:gd name="T26" fmla="*/ 14 w 94"/>
                    <a:gd name="T27" fmla="*/ 27 h 174"/>
                    <a:gd name="T28" fmla="*/ 13 w 94"/>
                    <a:gd name="T29" fmla="*/ 23 h 174"/>
                    <a:gd name="T30" fmla="*/ 18 w 94"/>
                    <a:gd name="T31" fmla="*/ 14 h 174"/>
                    <a:gd name="T32" fmla="*/ 13 w 94"/>
                    <a:gd name="T33" fmla="*/ 0 h 174"/>
                    <a:gd name="T34" fmla="*/ 8 w 94"/>
                    <a:gd name="T35" fmla="*/ 7 h 174"/>
                    <a:gd name="T36" fmla="*/ 2 w 94"/>
                    <a:gd name="T37" fmla="*/ 15 h 174"/>
                    <a:gd name="T38" fmla="*/ 6 w 94"/>
                    <a:gd name="T39" fmla="*/ 25 h 174"/>
                    <a:gd name="T40" fmla="*/ 6 w 94"/>
                    <a:gd name="T41" fmla="*/ 3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27" name="Freeform 35"/>
                <p:cNvSpPr>
                  <a:spLocks noChangeArrowheads="1"/>
                </p:cNvSpPr>
                <p:nvPr/>
              </p:nvSpPr>
              <p:spPr bwMode="auto">
                <a:xfrm>
                  <a:off x="1909" y="508"/>
                  <a:ext cx="14" cy="17"/>
                </a:xfrm>
                <a:custGeom>
                  <a:avLst/>
                  <a:gdLst>
                    <a:gd name="T0" fmla="*/ 3 w 32"/>
                    <a:gd name="T1" fmla="*/ 8 h 50"/>
                    <a:gd name="T2" fmla="*/ 5 w 32"/>
                    <a:gd name="T3" fmla="*/ 0 h 50"/>
                    <a:gd name="T4" fmla="*/ 9 w 32"/>
                    <a:gd name="T5" fmla="*/ 5 h 50"/>
                    <a:gd name="T6" fmla="*/ 10 w 32"/>
                    <a:gd name="T7" fmla="*/ 8 h 50"/>
                    <a:gd name="T8" fmla="*/ 12 w 32"/>
                    <a:gd name="T9" fmla="*/ 9 h 50"/>
                    <a:gd name="T10" fmla="*/ 14 w 32"/>
                    <a:gd name="T11" fmla="*/ 13 h 50"/>
                    <a:gd name="T12" fmla="*/ 8 w 32"/>
                    <a:gd name="T13" fmla="*/ 17 h 50"/>
                    <a:gd name="T14" fmla="*/ 3 w 32"/>
                    <a:gd name="T15" fmla="*/ 8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28" name="Freeform 36"/>
                <p:cNvSpPr>
                  <a:spLocks noChangeArrowheads="1"/>
                </p:cNvSpPr>
                <p:nvPr/>
              </p:nvSpPr>
              <p:spPr bwMode="auto">
                <a:xfrm>
                  <a:off x="1881" y="512"/>
                  <a:ext cx="19" cy="17"/>
                </a:xfrm>
                <a:custGeom>
                  <a:avLst/>
                  <a:gdLst>
                    <a:gd name="T0" fmla="*/ 0 w 43"/>
                    <a:gd name="T1" fmla="*/ 15 h 50"/>
                    <a:gd name="T2" fmla="*/ 10 w 43"/>
                    <a:gd name="T3" fmla="*/ 7 h 50"/>
                    <a:gd name="T4" fmla="*/ 16 w 43"/>
                    <a:gd name="T5" fmla="*/ 0 h 50"/>
                    <a:gd name="T6" fmla="*/ 11 w 43"/>
                    <a:gd name="T7" fmla="*/ 10 h 50"/>
                    <a:gd name="T8" fmla="*/ 1 w 43"/>
                    <a:gd name="T9" fmla="*/ 17 h 50"/>
                    <a:gd name="T10" fmla="*/ 0 w 43"/>
                    <a:gd name="T11" fmla="*/ 1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29" name="Freeform 37"/>
                <p:cNvSpPr>
                  <a:spLocks noChangeArrowheads="1"/>
                </p:cNvSpPr>
                <p:nvPr/>
              </p:nvSpPr>
              <p:spPr bwMode="auto">
                <a:xfrm>
                  <a:off x="2930" y="489"/>
                  <a:ext cx="299" cy="179"/>
                </a:xfrm>
                <a:custGeom>
                  <a:avLst/>
                  <a:gdLst>
                    <a:gd name="T0" fmla="*/ 13 w 471"/>
                    <a:gd name="T1" fmla="*/ 178 h 281"/>
                    <a:gd name="T2" fmla="*/ 15 w 471"/>
                    <a:gd name="T3" fmla="*/ 159 h 281"/>
                    <a:gd name="T4" fmla="*/ 14 w 471"/>
                    <a:gd name="T5" fmla="*/ 156 h 281"/>
                    <a:gd name="T6" fmla="*/ 10 w 471"/>
                    <a:gd name="T7" fmla="*/ 139 h 281"/>
                    <a:gd name="T8" fmla="*/ 3 w 471"/>
                    <a:gd name="T9" fmla="*/ 137 h 281"/>
                    <a:gd name="T10" fmla="*/ 0 w 471"/>
                    <a:gd name="T11" fmla="*/ 122 h 281"/>
                    <a:gd name="T12" fmla="*/ 8 w 471"/>
                    <a:gd name="T13" fmla="*/ 115 h 281"/>
                    <a:gd name="T14" fmla="*/ 4 w 471"/>
                    <a:gd name="T15" fmla="*/ 105 h 281"/>
                    <a:gd name="T16" fmla="*/ 1 w 471"/>
                    <a:gd name="T17" fmla="*/ 102 h 281"/>
                    <a:gd name="T18" fmla="*/ 18 w 471"/>
                    <a:gd name="T19" fmla="*/ 76 h 281"/>
                    <a:gd name="T20" fmla="*/ 28 w 471"/>
                    <a:gd name="T21" fmla="*/ 61 h 281"/>
                    <a:gd name="T22" fmla="*/ 27 w 471"/>
                    <a:gd name="T23" fmla="*/ 45 h 281"/>
                    <a:gd name="T24" fmla="*/ 15 w 471"/>
                    <a:gd name="T25" fmla="*/ 27 h 281"/>
                    <a:gd name="T26" fmla="*/ 13 w 471"/>
                    <a:gd name="T27" fmla="*/ 20 h 281"/>
                    <a:gd name="T28" fmla="*/ 17 w 471"/>
                    <a:gd name="T29" fmla="*/ 23 h 281"/>
                    <a:gd name="T30" fmla="*/ 30 w 471"/>
                    <a:gd name="T31" fmla="*/ 22 h 281"/>
                    <a:gd name="T32" fmla="*/ 41 w 471"/>
                    <a:gd name="T33" fmla="*/ 7 h 281"/>
                    <a:gd name="T34" fmla="*/ 52 w 471"/>
                    <a:gd name="T35" fmla="*/ 0 h 281"/>
                    <a:gd name="T36" fmla="*/ 56 w 471"/>
                    <a:gd name="T37" fmla="*/ 1 h 281"/>
                    <a:gd name="T38" fmla="*/ 58 w 471"/>
                    <a:gd name="T39" fmla="*/ 6 h 281"/>
                    <a:gd name="T40" fmla="*/ 62 w 471"/>
                    <a:gd name="T41" fmla="*/ 3 h 281"/>
                    <a:gd name="T42" fmla="*/ 70 w 471"/>
                    <a:gd name="T43" fmla="*/ 5 h 281"/>
                    <a:gd name="T44" fmla="*/ 74 w 471"/>
                    <a:gd name="T45" fmla="*/ 6 h 281"/>
                    <a:gd name="T46" fmla="*/ 90 w 471"/>
                    <a:gd name="T47" fmla="*/ 9 h 281"/>
                    <a:gd name="T48" fmla="*/ 98 w 471"/>
                    <a:gd name="T49" fmla="*/ 15 h 281"/>
                    <a:gd name="T50" fmla="*/ 106 w 471"/>
                    <a:gd name="T51" fmla="*/ 11 h 281"/>
                    <a:gd name="T52" fmla="*/ 110 w 471"/>
                    <a:gd name="T53" fmla="*/ 9 h 281"/>
                    <a:gd name="T54" fmla="*/ 124 w 471"/>
                    <a:gd name="T55" fmla="*/ 9 h 281"/>
                    <a:gd name="T56" fmla="*/ 134 w 471"/>
                    <a:gd name="T57" fmla="*/ 20 h 281"/>
                    <a:gd name="T58" fmla="*/ 147 w 471"/>
                    <a:gd name="T59" fmla="*/ 38 h 281"/>
                    <a:gd name="T60" fmla="*/ 156 w 471"/>
                    <a:gd name="T61" fmla="*/ 45 h 281"/>
                    <a:gd name="T62" fmla="*/ 163 w 471"/>
                    <a:gd name="T63" fmla="*/ 43 h 281"/>
                    <a:gd name="T64" fmla="*/ 171 w 471"/>
                    <a:gd name="T65" fmla="*/ 41 h 281"/>
                    <a:gd name="T66" fmla="*/ 184 w 471"/>
                    <a:gd name="T67" fmla="*/ 45 h 281"/>
                    <a:gd name="T68" fmla="*/ 190 w 471"/>
                    <a:gd name="T69" fmla="*/ 52 h 281"/>
                    <a:gd name="T70" fmla="*/ 196 w 471"/>
                    <a:gd name="T71" fmla="*/ 57 h 281"/>
                    <a:gd name="T72" fmla="*/ 202 w 471"/>
                    <a:gd name="T73" fmla="*/ 71 h 281"/>
                    <a:gd name="T74" fmla="*/ 204 w 471"/>
                    <a:gd name="T75" fmla="*/ 76 h 281"/>
                    <a:gd name="T76" fmla="*/ 206 w 471"/>
                    <a:gd name="T77" fmla="*/ 80 h 281"/>
                    <a:gd name="T78" fmla="*/ 197 w 471"/>
                    <a:gd name="T79" fmla="*/ 90 h 281"/>
                    <a:gd name="T80" fmla="*/ 204 w 471"/>
                    <a:gd name="T81" fmla="*/ 90 h 281"/>
                    <a:gd name="T82" fmla="*/ 217 w 471"/>
                    <a:gd name="T83" fmla="*/ 99 h 281"/>
                    <a:gd name="T84" fmla="*/ 231 w 471"/>
                    <a:gd name="T85" fmla="*/ 100 h 281"/>
                    <a:gd name="T86" fmla="*/ 241 w 471"/>
                    <a:gd name="T87" fmla="*/ 107 h 281"/>
                    <a:gd name="T88" fmla="*/ 243 w 471"/>
                    <a:gd name="T89" fmla="*/ 110 h 281"/>
                    <a:gd name="T90" fmla="*/ 243 w 471"/>
                    <a:gd name="T91" fmla="*/ 112 h 281"/>
                    <a:gd name="T92" fmla="*/ 250 w 471"/>
                    <a:gd name="T93" fmla="*/ 110 h 281"/>
                    <a:gd name="T94" fmla="*/ 254 w 471"/>
                    <a:gd name="T95" fmla="*/ 109 h 281"/>
                    <a:gd name="T96" fmla="*/ 279 w 471"/>
                    <a:gd name="T97" fmla="*/ 118 h 281"/>
                    <a:gd name="T98" fmla="*/ 284 w 471"/>
                    <a:gd name="T99" fmla="*/ 127 h 281"/>
                    <a:gd name="T100" fmla="*/ 295 w 471"/>
                    <a:gd name="T101" fmla="*/ 128 h 281"/>
                    <a:gd name="T102" fmla="*/ 299 w 471"/>
                    <a:gd name="T103" fmla="*/ 137 h 281"/>
                    <a:gd name="T104" fmla="*/ 286 w 471"/>
                    <a:gd name="T105" fmla="*/ 164 h 281"/>
                    <a:gd name="T106" fmla="*/ 276 w 471"/>
                    <a:gd name="T107" fmla="*/ 179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30" name="Freeform 38"/>
                <p:cNvSpPr>
                  <a:spLocks noChangeArrowheads="1"/>
                </p:cNvSpPr>
                <p:nvPr/>
              </p:nvSpPr>
              <p:spPr bwMode="auto">
                <a:xfrm>
                  <a:off x="2534" y="242"/>
                  <a:ext cx="420" cy="283"/>
                </a:xfrm>
                <a:custGeom>
                  <a:avLst/>
                  <a:gdLst>
                    <a:gd name="T0" fmla="*/ 173 w 984"/>
                    <a:gd name="T1" fmla="*/ 2 h 844"/>
                    <a:gd name="T2" fmla="*/ 214 w 984"/>
                    <a:gd name="T3" fmla="*/ 11 h 844"/>
                    <a:gd name="T4" fmla="*/ 235 w 984"/>
                    <a:gd name="T5" fmla="*/ 13 h 844"/>
                    <a:gd name="T6" fmla="*/ 247 w 984"/>
                    <a:gd name="T7" fmla="*/ 44 h 844"/>
                    <a:gd name="T8" fmla="*/ 250 w 984"/>
                    <a:gd name="T9" fmla="*/ 30 h 844"/>
                    <a:gd name="T10" fmla="*/ 259 w 984"/>
                    <a:gd name="T11" fmla="*/ 23 h 844"/>
                    <a:gd name="T12" fmla="*/ 274 w 984"/>
                    <a:gd name="T13" fmla="*/ 42 h 844"/>
                    <a:gd name="T14" fmla="*/ 291 w 984"/>
                    <a:gd name="T15" fmla="*/ 33 h 844"/>
                    <a:gd name="T16" fmla="*/ 301 w 984"/>
                    <a:gd name="T17" fmla="*/ 29 h 844"/>
                    <a:gd name="T18" fmla="*/ 325 w 984"/>
                    <a:gd name="T19" fmla="*/ 1 h 844"/>
                    <a:gd name="T20" fmla="*/ 341 w 984"/>
                    <a:gd name="T21" fmla="*/ 23 h 844"/>
                    <a:gd name="T22" fmla="*/ 341 w 984"/>
                    <a:gd name="T23" fmla="*/ 44 h 844"/>
                    <a:gd name="T24" fmla="*/ 337 w 984"/>
                    <a:gd name="T25" fmla="*/ 53 h 844"/>
                    <a:gd name="T26" fmla="*/ 327 w 984"/>
                    <a:gd name="T27" fmla="*/ 54 h 844"/>
                    <a:gd name="T28" fmla="*/ 325 w 984"/>
                    <a:gd name="T29" fmla="*/ 62 h 844"/>
                    <a:gd name="T30" fmla="*/ 342 w 984"/>
                    <a:gd name="T31" fmla="*/ 76 h 844"/>
                    <a:gd name="T32" fmla="*/ 335 w 984"/>
                    <a:gd name="T33" fmla="*/ 108 h 844"/>
                    <a:gd name="T34" fmla="*/ 354 w 984"/>
                    <a:gd name="T35" fmla="*/ 139 h 844"/>
                    <a:gd name="T36" fmla="*/ 365 w 984"/>
                    <a:gd name="T37" fmla="*/ 151 h 844"/>
                    <a:gd name="T38" fmla="*/ 354 w 984"/>
                    <a:gd name="T39" fmla="*/ 151 h 844"/>
                    <a:gd name="T40" fmla="*/ 318 w 984"/>
                    <a:gd name="T41" fmla="*/ 127 h 844"/>
                    <a:gd name="T42" fmla="*/ 289 w 984"/>
                    <a:gd name="T43" fmla="*/ 135 h 844"/>
                    <a:gd name="T44" fmla="*/ 252 w 984"/>
                    <a:gd name="T45" fmla="*/ 148 h 844"/>
                    <a:gd name="T46" fmla="*/ 274 w 984"/>
                    <a:gd name="T47" fmla="*/ 194 h 844"/>
                    <a:gd name="T48" fmla="*/ 303 w 984"/>
                    <a:gd name="T49" fmla="*/ 205 h 844"/>
                    <a:gd name="T50" fmla="*/ 315 w 984"/>
                    <a:gd name="T51" fmla="*/ 184 h 844"/>
                    <a:gd name="T52" fmla="*/ 330 w 984"/>
                    <a:gd name="T53" fmla="*/ 191 h 844"/>
                    <a:gd name="T54" fmla="*/ 327 w 984"/>
                    <a:gd name="T55" fmla="*/ 211 h 844"/>
                    <a:gd name="T56" fmla="*/ 342 w 984"/>
                    <a:gd name="T57" fmla="*/ 225 h 844"/>
                    <a:gd name="T58" fmla="*/ 358 w 984"/>
                    <a:gd name="T59" fmla="*/ 221 h 844"/>
                    <a:gd name="T60" fmla="*/ 394 w 984"/>
                    <a:gd name="T61" fmla="*/ 270 h 844"/>
                    <a:gd name="T62" fmla="*/ 402 w 984"/>
                    <a:gd name="T63" fmla="*/ 277 h 844"/>
                    <a:gd name="T64" fmla="*/ 373 w 984"/>
                    <a:gd name="T65" fmla="*/ 272 h 844"/>
                    <a:gd name="T66" fmla="*/ 354 w 984"/>
                    <a:gd name="T67" fmla="*/ 254 h 844"/>
                    <a:gd name="T68" fmla="*/ 332 w 984"/>
                    <a:gd name="T69" fmla="*/ 238 h 844"/>
                    <a:gd name="T70" fmla="*/ 300 w 984"/>
                    <a:gd name="T71" fmla="*/ 222 h 844"/>
                    <a:gd name="T72" fmla="*/ 262 w 984"/>
                    <a:gd name="T73" fmla="*/ 217 h 844"/>
                    <a:gd name="T74" fmla="*/ 216 w 984"/>
                    <a:gd name="T75" fmla="*/ 199 h 844"/>
                    <a:gd name="T76" fmla="*/ 197 w 984"/>
                    <a:gd name="T77" fmla="*/ 170 h 844"/>
                    <a:gd name="T78" fmla="*/ 184 w 984"/>
                    <a:gd name="T79" fmla="*/ 155 h 844"/>
                    <a:gd name="T80" fmla="*/ 163 w 984"/>
                    <a:gd name="T81" fmla="*/ 144 h 844"/>
                    <a:gd name="T82" fmla="*/ 146 w 984"/>
                    <a:gd name="T83" fmla="*/ 124 h 844"/>
                    <a:gd name="T84" fmla="*/ 151 w 984"/>
                    <a:gd name="T85" fmla="*/ 139 h 844"/>
                    <a:gd name="T86" fmla="*/ 178 w 984"/>
                    <a:gd name="T87" fmla="*/ 166 h 844"/>
                    <a:gd name="T88" fmla="*/ 180 w 984"/>
                    <a:gd name="T89" fmla="*/ 176 h 844"/>
                    <a:gd name="T90" fmla="*/ 168 w 984"/>
                    <a:gd name="T91" fmla="*/ 167 h 844"/>
                    <a:gd name="T92" fmla="*/ 151 w 984"/>
                    <a:gd name="T93" fmla="*/ 156 h 844"/>
                    <a:gd name="T94" fmla="*/ 134 w 984"/>
                    <a:gd name="T95" fmla="*/ 135 h 844"/>
                    <a:gd name="T96" fmla="*/ 114 w 984"/>
                    <a:gd name="T97" fmla="*/ 116 h 844"/>
                    <a:gd name="T98" fmla="*/ 90 w 984"/>
                    <a:gd name="T99" fmla="*/ 105 h 844"/>
                    <a:gd name="T100" fmla="*/ 66 w 984"/>
                    <a:gd name="T101" fmla="*/ 80 h 844"/>
                    <a:gd name="T102" fmla="*/ 28 w 984"/>
                    <a:gd name="T103" fmla="*/ 22 h 844"/>
                    <a:gd name="T104" fmla="*/ 15 w 984"/>
                    <a:gd name="T105" fmla="*/ 13 h 844"/>
                    <a:gd name="T106" fmla="*/ 20 w 984"/>
                    <a:gd name="T107" fmla="*/ 7 h 844"/>
                    <a:gd name="T108" fmla="*/ 44 w 984"/>
                    <a:gd name="T109" fmla="*/ 2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31" name="Freeform 39"/>
                <p:cNvSpPr>
                  <a:spLocks noChangeArrowheads="1"/>
                </p:cNvSpPr>
                <p:nvPr/>
              </p:nvSpPr>
              <p:spPr bwMode="auto">
                <a:xfrm>
                  <a:off x="2405" y="445"/>
                  <a:ext cx="15" cy="16"/>
                </a:xfrm>
                <a:custGeom>
                  <a:avLst/>
                  <a:gdLst>
                    <a:gd name="T0" fmla="*/ 3 w 36"/>
                    <a:gd name="T1" fmla="*/ 9 h 48"/>
                    <a:gd name="T2" fmla="*/ 4 w 36"/>
                    <a:gd name="T3" fmla="*/ 16 h 48"/>
                    <a:gd name="T4" fmla="*/ 3 w 36"/>
                    <a:gd name="T5" fmla="*/ 9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32" name="Freeform 40"/>
                <p:cNvSpPr>
                  <a:spLocks noChangeArrowheads="1"/>
                </p:cNvSpPr>
                <p:nvPr/>
              </p:nvSpPr>
              <p:spPr bwMode="auto">
                <a:xfrm>
                  <a:off x="2393" y="439"/>
                  <a:ext cx="16" cy="12"/>
                </a:xfrm>
                <a:custGeom>
                  <a:avLst/>
                  <a:gdLst>
                    <a:gd name="T0" fmla="*/ 0 w 36"/>
                    <a:gd name="T1" fmla="*/ 2 h 37"/>
                    <a:gd name="T2" fmla="*/ 5 w 36"/>
                    <a:gd name="T3" fmla="*/ 0 h 37"/>
                    <a:gd name="T4" fmla="*/ 16 w 36"/>
                    <a:gd name="T5" fmla="*/ 6 h 37"/>
                    <a:gd name="T6" fmla="*/ 4 w 36"/>
                    <a:gd name="T7" fmla="*/ 6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33" name="Freeform 41"/>
                <p:cNvSpPr>
                  <a:spLocks noChangeArrowheads="1"/>
                </p:cNvSpPr>
                <p:nvPr/>
              </p:nvSpPr>
              <p:spPr bwMode="auto">
                <a:xfrm>
                  <a:off x="2878" y="406"/>
                  <a:ext cx="73" cy="33"/>
                </a:xfrm>
                <a:custGeom>
                  <a:avLst/>
                  <a:gdLst>
                    <a:gd name="T0" fmla="*/ 0 w 170"/>
                    <a:gd name="T1" fmla="*/ 17 h 96"/>
                    <a:gd name="T2" fmla="*/ 12 w 170"/>
                    <a:gd name="T3" fmla="*/ 9 h 96"/>
                    <a:gd name="T4" fmla="*/ 24 w 170"/>
                    <a:gd name="T5" fmla="*/ 7 h 96"/>
                    <a:gd name="T6" fmla="*/ 34 w 170"/>
                    <a:gd name="T7" fmla="*/ 3 h 96"/>
                    <a:gd name="T8" fmla="*/ 27 w 170"/>
                    <a:gd name="T9" fmla="*/ 9 h 96"/>
                    <a:gd name="T10" fmla="*/ 53 w 170"/>
                    <a:gd name="T11" fmla="*/ 17 h 96"/>
                    <a:gd name="T12" fmla="*/ 69 w 170"/>
                    <a:gd name="T13" fmla="*/ 22 h 96"/>
                    <a:gd name="T14" fmla="*/ 50 w 170"/>
                    <a:gd name="T15" fmla="*/ 26 h 96"/>
                    <a:gd name="T16" fmla="*/ 38 w 170"/>
                    <a:gd name="T17" fmla="*/ 20 h 96"/>
                    <a:gd name="T18" fmla="*/ 33 w 170"/>
                    <a:gd name="T19" fmla="*/ 18 h 96"/>
                    <a:gd name="T20" fmla="*/ 10 w 170"/>
                    <a:gd name="T21" fmla="*/ 14 h 96"/>
                    <a:gd name="T22" fmla="*/ 0 w 170"/>
                    <a:gd name="T23" fmla="*/ 1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34" name="Freeform 42"/>
                <p:cNvSpPr>
                  <a:spLocks noChangeArrowheads="1"/>
                </p:cNvSpPr>
                <p:nvPr/>
              </p:nvSpPr>
              <p:spPr bwMode="auto">
                <a:xfrm>
                  <a:off x="2955" y="433"/>
                  <a:ext cx="59" cy="15"/>
                </a:xfrm>
                <a:custGeom>
                  <a:avLst/>
                  <a:gdLst>
                    <a:gd name="T0" fmla="*/ 0 w 138"/>
                    <a:gd name="T1" fmla="*/ 0 h 44"/>
                    <a:gd name="T2" fmla="*/ 22 w 138"/>
                    <a:gd name="T3" fmla="*/ 1 h 44"/>
                    <a:gd name="T4" fmla="*/ 38 w 138"/>
                    <a:gd name="T5" fmla="*/ 8 h 44"/>
                    <a:gd name="T6" fmla="*/ 48 w 138"/>
                    <a:gd name="T7" fmla="*/ 7 h 44"/>
                    <a:gd name="T8" fmla="*/ 46 w 138"/>
                    <a:gd name="T9" fmla="*/ 15 h 44"/>
                    <a:gd name="T10" fmla="*/ 27 w 138"/>
                    <a:gd name="T11" fmla="*/ 14 h 44"/>
                    <a:gd name="T12" fmla="*/ 0 w 138"/>
                    <a:gd name="T13" fmla="*/ 12 h 44"/>
                    <a:gd name="T14" fmla="*/ 12 w 138"/>
                    <a:gd name="T15" fmla="*/ 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35" name="Freeform 43"/>
                <p:cNvSpPr>
                  <a:spLocks noChangeArrowheads="1"/>
                </p:cNvSpPr>
                <p:nvPr/>
              </p:nvSpPr>
              <p:spPr bwMode="auto">
                <a:xfrm>
                  <a:off x="2924" y="441"/>
                  <a:ext cx="24" cy="14"/>
                </a:xfrm>
                <a:custGeom>
                  <a:avLst/>
                  <a:gdLst>
                    <a:gd name="T0" fmla="*/ 7 w 57"/>
                    <a:gd name="T1" fmla="*/ 8 h 42"/>
                    <a:gd name="T2" fmla="*/ 16 w 57"/>
                    <a:gd name="T3" fmla="*/ 4 h 42"/>
                    <a:gd name="T4" fmla="*/ 7 w 57"/>
                    <a:gd name="T5" fmla="*/ 8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36" name="Freeform 44"/>
                <p:cNvSpPr>
                  <a:spLocks noChangeArrowheads="1"/>
                </p:cNvSpPr>
                <p:nvPr/>
              </p:nvSpPr>
              <p:spPr bwMode="auto">
                <a:xfrm>
                  <a:off x="2908" y="398"/>
                  <a:ext cx="16" cy="18"/>
                </a:xfrm>
                <a:custGeom>
                  <a:avLst/>
                  <a:gdLst>
                    <a:gd name="T0" fmla="*/ 8 w 39"/>
                    <a:gd name="T1" fmla="*/ 11 h 52"/>
                    <a:gd name="T2" fmla="*/ 8 w 39"/>
                    <a:gd name="T3" fmla="*/ 0 h 52"/>
                    <a:gd name="T4" fmla="*/ 8 w 39"/>
                    <a:gd name="T5" fmla="*/ 1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37" name="Freeform 45"/>
                <p:cNvSpPr>
                  <a:spLocks noChangeArrowheads="1"/>
                </p:cNvSpPr>
                <p:nvPr/>
              </p:nvSpPr>
              <p:spPr bwMode="auto">
                <a:xfrm>
                  <a:off x="3035" y="452"/>
                  <a:ext cx="19" cy="27"/>
                </a:xfrm>
                <a:custGeom>
                  <a:avLst/>
                  <a:gdLst>
                    <a:gd name="T0" fmla="*/ 2 w 44"/>
                    <a:gd name="T1" fmla="*/ 3 h 80"/>
                    <a:gd name="T2" fmla="*/ 9 w 44"/>
                    <a:gd name="T3" fmla="*/ 11 h 80"/>
                    <a:gd name="T4" fmla="*/ 10 w 44"/>
                    <a:gd name="T5" fmla="*/ 17 h 80"/>
                    <a:gd name="T6" fmla="*/ 16 w 44"/>
                    <a:gd name="T7" fmla="*/ 18 h 80"/>
                    <a:gd name="T8" fmla="*/ 10 w 44"/>
                    <a:gd name="T9" fmla="*/ 25 h 80"/>
                    <a:gd name="T10" fmla="*/ 0 w 44"/>
                    <a:gd name="T11" fmla="*/ 7 h 80"/>
                    <a:gd name="T12" fmla="*/ 2 w 44"/>
                    <a:gd name="T13" fmla="*/ 3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38" name="Freeform 46"/>
                <p:cNvSpPr>
                  <a:spLocks noChangeArrowheads="1"/>
                </p:cNvSpPr>
                <p:nvPr/>
              </p:nvSpPr>
              <p:spPr bwMode="auto">
                <a:xfrm>
                  <a:off x="2696" y="247"/>
                  <a:ext cx="205" cy="41"/>
                </a:xfrm>
                <a:custGeom>
                  <a:avLst/>
                  <a:gdLst>
                    <a:gd name="T0" fmla="*/ 140 w 323"/>
                    <a:gd name="T1" fmla="*/ 1 h 64"/>
                    <a:gd name="T2" fmla="*/ 147 w 323"/>
                    <a:gd name="T3" fmla="*/ 5 h 64"/>
                    <a:gd name="T4" fmla="*/ 149 w 323"/>
                    <a:gd name="T5" fmla="*/ 0 h 64"/>
                    <a:gd name="T6" fmla="*/ 168 w 323"/>
                    <a:gd name="T7" fmla="*/ 0 h 64"/>
                    <a:gd name="T8" fmla="*/ 182 w 323"/>
                    <a:gd name="T9" fmla="*/ 11 h 64"/>
                    <a:gd name="T10" fmla="*/ 202 w 323"/>
                    <a:gd name="T11" fmla="*/ 6 h 64"/>
                    <a:gd name="T12" fmla="*/ 199 w 323"/>
                    <a:gd name="T13" fmla="*/ 19 h 64"/>
                    <a:gd name="T14" fmla="*/ 189 w 323"/>
                    <a:gd name="T15" fmla="*/ 29 h 64"/>
                    <a:gd name="T16" fmla="*/ 187 w 323"/>
                    <a:gd name="T17" fmla="*/ 19 h 64"/>
                    <a:gd name="T18" fmla="*/ 182 w 323"/>
                    <a:gd name="T19" fmla="*/ 20 h 64"/>
                    <a:gd name="T20" fmla="*/ 177 w 323"/>
                    <a:gd name="T21" fmla="*/ 19 h 64"/>
                    <a:gd name="T22" fmla="*/ 167 w 323"/>
                    <a:gd name="T23" fmla="*/ 13 h 64"/>
                    <a:gd name="T24" fmla="*/ 145 w 323"/>
                    <a:gd name="T25" fmla="*/ 24 h 64"/>
                    <a:gd name="T26" fmla="*/ 128 w 323"/>
                    <a:gd name="T27" fmla="*/ 28 h 64"/>
                    <a:gd name="T28" fmla="*/ 135 w 323"/>
                    <a:gd name="T29" fmla="*/ 37 h 64"/>
                    <a:gd name="T30" fmla="*/ 119 w 323"/>
                    <a:gd name="T31" fmla="*/ 40 h 64"/>
                    <a:gd name="T32" fmla="*/ 107 w 323"/>
                    <a:gd name="T33" fmla="*/ 39 h 64"/>
                    <a:gd name="T34" fmla="*/ 112 w 323"/>
                    <a:gd name="T35" fmla="*/ 37 h 64"/>
                    <a:gd name="T36" fmla="*/ 109 w 323"/>
                    <a:gd name="T37" fmla="*/ 26 h 64"/>
                    <a:gd name="T38" fmla="*/ 107 w 323"/>
                    <a:gd name="T39" fmla="*/ 20 h 64"/>
                    <a:gd name="T40" fmla="*/ 100 w 323"/>
                    <a:gd name="T41" fmla="*/ 15 h 64"/>
                    <a:gd name="T42" fmla="*/ 90 w 323"/>
                    <a:gd name="T43" fmla="*/ 17 h 64"/>
                    <a:gd name="T44" fmla="*/ 85 w 323"/>
                    <a:gd name="T45" fmla="*/ 17 h 64"/>
                    <a:gd name="T46" fmla="*/ 78 w 323"/>
                    <a:gd name="T47" fmla="*/ 16 h 64"/>
                    <a:gd name="T48" fmla="*/ 53 w 323"/>
                    <a:gd name="T49" fmla="*/ 1 h 64"/>
                    <a:gd name="T50" fmla="*/ 37 w 323"/>
                    <a:gd name="T51" fmla="*/ 9 h 64"/>
                    <a:gd name="T52" fmla="*/ 1 w 323"/>
                    <a:gd name="T53" fmla="*/ 0 h 64"/>
                    <a:gd name="T54" fmla="*/ 140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39" name="Freeform 47"/>
                <p:cNvSpPr>
                  <a:spLocks noChangeArrowheads="1"/>
                </p:cNvSpPr>
                <p:nvPr/>
              </p:nvSpPr>
              <p:spPr bwMode="auto">
                <a:xfrm>
                  <a:off x="2515" y="246"/>
                  <a:ext cx="190" cy="20"/>
                </a:xfrm>
                <a:custGeom>
                  <a:avLst/>
                  <a:gdLst>
                    <a:gd name="T0" fmla="*/ 67 w 300"/>
                    <a:gd name="T1" fmla="*/ 20 h 31"/>
                    <a:gd name="T2" fmla="*/ 19 w 300"/>
                    <a:gd name="T3" fmla="*/ 1 h 31"/>
                    <a:gd name="T4" fmla="*/ 181 w 300"/>
                    <a:gd name="T5" fmla="*/ 0 h 31"/>
                    <a:gd name="T6" fmla="*/ 187 w 300"/>
                    <a:gd name="T7" fmla="*/ 9 h 31"/>
                    <a:gd name="T8" fmla="*/ 167 w 300"/>
                    <a:gd name="T9" fmla="*/ 10 h 31"/>
                    <a:gd name="T10" fmla="*/ 67 w 300"/>
                    <a:gd name="T11" fmla="*/ 2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40" name="Freeform 48"/>
                <p:cNvSpPr>
                  <a:spLocks noChangeArrowheads="1"/>
                </p:cNvSpPr>
                <p:nvPr/>
              </p:nvSpPr>
              <p:spPr bwMode="auto">
                <a:xfrm>
                  <a:off x="2096" y="275"/>
                  <a:ext cx="18" cy="10"/>
                </a:xfrm>
                <a:custGeom>
                  <a:avLst/>
                  <a:gdLst>
                    <a:gd name="T0" fmla="*/ 0 w 41"/>
                    <a:gd name="T1" fmla="*/ 9 h 29"/>
                    <a:gd name="T2" fmla="*/ 5 w 41"/>
                    <a:gd name="T3" fmla="*/ 10 h 29"/>
                    <a:gd name="T4" fmla="*/ 0 w 41"/>
                    <a:gd name="T5" fmla="*/ 9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41" name="Freeform 49"/>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42" name="Freeform 50"/>
                <p:cNvSpPr>
                  <a:spLocks noChangeArrowheads="1"/>
                </p:cNvSpPr>
                <p:nvPr/>
              </p:nvSpPr>
              <p:spPr bwMode="auto">
                <a:xfrm>
                  <a:off x="2043" y="241"/>
                  <a:ext cx="20" cy="55"/>
                </a:xfrm>
                <a:custGeom>
                  <a:avLst/>
                  <a:gdLst>
                    <a:gd name="T0" fmla="*/ 2 w 47"/>
                    <a:gd name="T1" fmla="*/ 52 h 165"/>
                    <a:gd name="T2" fmla="*/ 6 w 47"/>
                    <a:gd name="T3" fmla="*/ 36 h 165"/>
                    <a:gd name="T4" fmla="*/ 7 w 47"/>
                    <a:gd name="T5" fmla="*/ 23 h 165"/>
                    <a:gd name="T6" fmla="*/ 5 w 47"/>
                    <a:gd name="T7" fmla="*/ 13 h 165"/>
                    <a:gd name="T8" fmla="*/ 7 w 47"/>
                    <a:gd name="T9" fmla="*/ 4 h 165"/>
                    <a:gd name="T10" fmla="*/ 9 w 47"/>
                    <a:gd name="T11" fmla="*/ 0 h 165"/>
                    <a:gd name="T12" fmla="*/ 13 w 47"/>
                    <a:gd name="T13" fmla="*/ 10 h 165"/>
                    <a:gd name="T14" fmla="*/ 20 w 47"/>
                    <a:gd name="T15" fmla="*/ 33 h 165"/>
                    <a:gd name="T16" fmla="*/ 13 w 47"/>
                    <a:gd name="T17" fmla="*/ 36 h 165"/>
                    <a:gd name="T18" fmla="*/ 10 w 47"/>
                    <a:gd name="T19" fmla="*/ 42 h 165"/>
                    <a:gd name="T20" fmla="*/ 9 w 47"/>
                    <a:gd name="T21" fmla="*/ 44 h 165"/>
                    <a:gd name="T22" fmla="*/ 11 w 47"/>
                    <a:gd name="T23" fmla="*/ 45 h 165"/>
                    <a:gd name="T24" fmla="*/ 13 w 47"/>
                    <a:gd name="T25" fmla="*/ 49 h 165"/>
                    <a:gd name="T26" fmla="*/ 6 w 47"/>
                    <a:gd name="T27" fmla="*/ 49 h 165"/>
                    <a:gd name="T28" fmla="*/ 3 w 47"/>
                    <a:gd name="T29" fmla="*/ 53 h 165"/>
                    <a:gd name="T30" fmla="*/ 1 w 47"/>
                    <a:gd name="T31" fmla="*/ 51 h 165"/>
                    <a:gd name="T32" fmla="*/ 2 w 47"/>
                    <a:gd name="T33" fmla="*/ 52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43" name="Freeform 51"/>
                <p:cNvSpPr>
                  <a:spLocks noChangeArrowheads="1"/>
                </p:cNvSpPr>
                <p:nvPr/>
              </p:nvSpPr>
              <p:spPr bwMode="auto">
                <a:xfrm>
                  <a:off x="2031" y="287"/>
                  <a:ext cx="59" cy="34"/>
                </a:xfrm>
                <a:custGeom>
                  <a:avLst/>
                  <a:gdLst>
                    <a:gd name="T0" fmla="*/ 11 w 138"/>
                    <a:gd name="T1" fmla="*/ 20 h 103"/>
                    <a:gd name="T2" fmla="*/ 13 w 138"/>
                    <a:gd name="T3" fmla="*/ 14 h 103"/>
                    <a:gd name="T4" fmla="*/ 21 w 138"/>
                    <a:gd name="T5" fmla="*/ 11 h 103"/>
                    <a:gd name="T6" fmla="*/ 23 w 138"/>
                    <a:gd name="T7" fmla="*/ 15 h 103"/>
                    <a:gd name="T8" fmla="*/ 28 w 138"/>
                    <a:gd name="T9" fmla="*/ 16 h 103"/>
                    <a:gd name="T10" fmla="*/ 34 w 138"/>
                    <a:gd name="T11" fmla="*/ 18 h 103"/>
                    <a:gd name="T12" fmla="*/ 50 w 138"/>
                    <a:gd name="T13" fmla="*/ 11 h 103"/>
                    <a:gd name="T14" fmla="*/ 56 w 138"/>
                    <a:gd name="T15" fmla="*/ 6 h 103"/>
                    <a:gd name="T16" fmla="*/ 59 w 138"/>
                    <a:gd name="T17" fmla="*/ 4 h 103"/>
                    <a:gd name="T18" fmla="*/ 45 w 138"/>
                    <a:gd name="T19" fmla="*/ 16 h 103"/>
                    <a:gd name="T20" fmla="*/ 36 w 138"/>
                    <a:gd name="T21" fmla="*/ 22 h 103"/>
                    <a:gd name="T22" fmla="*/ 28 w 138"/>
                    <a:gd name="T23" fmla="*/ 27 h 103"/>
                    <a:gd name="T24" fmla="*/ 21 w 138"/>
                    <a:gd name="T25" fmla="*/ 34 h 103"/>
                    <a:gd name="T26" fmla="*/ 11 w 138"/>
                    <a:gd name="T27" fmla="*/ 29 h 103"/>
                    <a:gd name="T28" fmla="*/ 9 w 138"/>
                    <a:gd name="T29" fmla="*/ 29 h 103"/>
                    <a:gd name="T30" fmla="*/ 9 w 138"/>
                    <a:gd name="T31" fmla="*/ 32 h 103"/>
                    <a:gd name="T32" fmla="*/ 0 w 138"/>
                    <a:gd name="T33" fmla="*/ 32 h 103"/>
                    <a:gd name="T34" fmla="*/ 4 w 138"/>
                    <a:gd name="T35" fmla="*/ 26 h 103"/>
                    <a:gd name="T36" fmla="*/ 11 w 138"/>
                    <a:gd name="T37" fmla="*/ 2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44" name="Freeform 52"/>
                <p:cNvSpPr>
                  <a:spLocks noChangeArrowheads="1"/>
                </p:cNvSpPr>
                <p:nvPr/>
              </p:nvSpPr>
              <p:spPr bwMode="auto">
                <a:xfrm>
                  <a:off x="1968" y="319"/>
                  <a:ext cx="80" cy="72"/>
                </a:xfrm>
                <a:custGeom>
                  <a:avLst/>
                  <a:gdLst>
                    <a:gd name="T0" fmla="*/ 67 w 188"/>
                    <a:gd name="T1" fmla="*/ 8 h 214"/>
                    <a:gd name="T2" fmla="*/ 68 w 188"/>
                    <a:gd name="T3" fmla="*/ 2 h 214"/>
                    <a:gd name="T4" fmla="*/ 72 w 188"/>
                    <a:gd name="T5" fmla="*/ 0 h 214"/>
                    <a:gd name="T6" fmla="*/ 77 w 188"/>
                    <a:gd name="T7" fmla="*/ 8 h 214"/>
                    <a:gd name="T8" fmla="*/ 80 w 188"/>
                    <a:gd name="T9" fmla="*/ 14 h 214"/>
                    <a:gd name="T10" fmla="*/ 76 w 188"/>
                    <a:gd name="T11" fmla="*/ 20 h 214"/>
                    <a:gd name="T12" fmla="*/ 72 w 188"/>
                    <a:gd name="T13" fmla="*/ 26 h 214"/>
                    <a:gd name="T14" fmla="*/ 69 w 188"/>
                    <a:gd name="T15" fmla="*/ 42 h 214"/>
                    <a:gd name="T16" fmla="*/ 61 w 188"/>
                    <a:gd name="T17" fmla="*/ 46 h 214"/>
                    <a:gd name="T18" fmla="*/ 51 w 188"/>
                    <a:gd name="T19" fmla="*/ 46 h 214"/>
                    <a:gd name="T20" fmla="*/ 48 w 188"/>
                    <a:gd name="T21" fmla="*/ 42 h 214"/>
                    <a:gd name="T22" fmla="*/ 43 w 188"/>
                    <a:gd name="T23" fmla="*/ 49 h 214"/>
                    <a:gd name="T24" fmla="*/ 38 w 188"/>
                    <a:gd name="T25" fmla="*/ 50 h 214"/>
                    <a:gd name="T26" fmla="*/ 34 w 188"/>
                    <a:gd name="T27" fmla="*/ 44 h 214"/>
                    <a:gd name="T28" fmla="*/ 25 w 188"/>
                    <a:gd name="T29" fmla="*/ 48 h 214"/>
                    <a:gd name="T30" fmla="*/ 32 w 188"/>
                    <a:gd name="T31" fmla="*/ 48 h 214"/>
                    <a:gd name="T32" fmla="*/ 33 w 188"/>
                    <a:gd name="T33" fmla="*/ 54 h 214"/>
                    <a:gd name="T34" fmla="*/ 25 w 188"/>
                    <a:gd name="T35" fmla="*/ 56 h 214"/>
                    <a:gd name="T36" fmla="*/ 14 w 188"/>
                    <a:gd name="T37" fmla="*/ 56 h 214"/>
                    <a:gd name="T38" fmla="*/ 15 w 188"/>
                    <a:gd name="T39" fmla="*/ 52 h 214"/>
                    <a:gd name="T40" fmla="*/ 20 w 188"/>
                    <a:gd name="T41" fmla="*/ 48 h 214"/>
                    <a:gd name="T42" fmla="*/ 14 w 188"/>
                    <a:gd name="T43" fmla="*/ 50 h 214"/>
                    <a:gd name="T44" fmla="*/ 11 w 188"/>
                    <a:gd name="T45" fmla="*/ 56 h 214"/>
                    <a:gd name="T46" fmla="*/ 13 w 188"/>
                    <a:gd name="T47" fmla="*/ 64 h 214"/>
                    <a:gd name="T48" fmla="*/ 6 w 188"/>
                    <a:gd name="T49" fmla="*/ 67 h 214"/>
                    <a:gd name="T50" fmla="*/ 0 w 188"/>
                    <a:gd name="T51" fmla="*/ 72 h 214"/>
                    <a:gd name="T52" fmla="*/ 3 w 188"/>
                    <a:gd name="T53" fmla="*/ 63 h 214"/>
                    <a:gd name="T54" fmla="*/ 0 w 188"/>
                    <a:gd name="T55" fmla="*/ 55 h 214"/>
                    <a:gd name="T56" fmla="*/ 6 w 188"/>
                    <a:gd name="T57" fmla="*/ 51 h 214"/>
                    <a:gd name="T58" fmla="*/ 14 w 188"/>
                    <a:gd name="T59" fmla="*/ 45 h 214"/>
                    <a:gd name="T60" fmla="*/ 19 w 188"/>
                    <a:gd name="T61" fmla="*/ 40 h 214"/>
                    <a:gd name="T62" fmla="*/ 31 w 188"/>
                    <a:gd name="T63" fmla="*/ 39 h 214"/>
                    <a:gd name="T64" fmla="*/ 36 w 188"/>
                    <a:gd name="T65" fmla="*/ 38 h 214"/>
                    <a:gd name="T66" fmla="*/ 49 w 188"/>
                    <a:gd name="T67" fmla="*/ 26 h 214"/>
                    <a:gd name="T68" fmla="*/ 51 w 188"/>
                    <a:gd name="T69" fmla="*/ 31 h 214"/>
                    <a:gd name="T70" fmla="*/ 56 w 188"/>
                    <a:gd name="T71" fmla="*/ 26 h 214"/>
                    <a:gd name="T72" fmla="*/ 64 w 188"/>
                    <a:gd name="T73" fmla="*/ 18 h 214"/>
                    <a:gd name="T74" fmla="*/ 66 w 188"/>
                    <a:gd name="T75" fmla="*/ 14 h 214"/>
                    <a:gd name="T76" fmla="*/ 63 w 188"/>
                    <a:gd name="T77" fmla="*/ 13 h 214"/>
                    <a:gd name="T78" fmla="*/ 65 w 188"/>
                    <a:gd name="T79" fmla="*/ 11 h 214"/>
                    <a:gd name="T80" fmla="*/ 67 w 188"/>
                    <a:gd name="T81" fmla="*/ 8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45" name="Freeform 53"/>
                <p:cNvSpPr>
                  <a:spLocks noChangeArrowheads="1"/>
                </p:cNvSpPr>
                <p:nvPr/>
              </p:nvSpPr>
              <p:spPr bwMode="auto">
                <a:xfrm>
                  <a:off x="2021" y="340"/>
                  <a:ext cx="6" cy="4"/>
                </a:xfrm>
                <a:custGeom>
                  <a:avLst/>
                  <a:gdLst>
                    <a:gd name="T0" fmla="*/ 0 w 13"/>
                    <a:gd name="T1" fmla="*/ 3 h 13"/>
                    <a:gd name="T2" fmla="*/ 2 w 13"/>
                    <a:gd name="T3" fmla="*/ 4 h 13"/>
                    <a:gd name="T4" fmla="*/ 0 w 13"/>
                    <a:gd name="T5" fmla="*/ 3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46" name="Freeform 54"/>
                <p:cNvSpPr>
                  <a:spLocks noChangeArrowheads="1"/>
                </p:cNvSpPr>
                <p:nvPr/>
              </p:nvSpPr>
              <p:spPr bwMode="auto">
                <a:xfrm>
                  <a:off x="1573" y="389"/>
                  <a:ext cx="347" cy="189"/>
                </a:xfrm>
                <a:custGeom>
                  <a:avLst/>
                  <a:gdLst>
                    <a:gd name="T0" fmla="*/ 347 w 812"/>
                    <a:gd name="T1" fmla="*/ 9 h 564"/>
                    <a:gd name="T2" fmla="*/ 332 w 812"/>
                    <a:gd name="T3" fmla="*/ 26 h 564"/>
                    <a:gd name="T4" fmla="*/ 320 w 812"/>
                    <a:gd name="T5" fmla="*/ 41 h 564"/>
                    <a:gd name="T6" fmla="*/ 309 w 812"/>
                    <a:gd name="T7" fmla="*/ 48 h 564"/>
                    <a:gd name="T8" fmla="*/ 271 w 812"/>
                    <a:gd name="T9" fmla="*/ 60 h 564"/>
                    <a:gd name="T10" fmla="*/ 270 w 812"/>
                    <a:gd name="T11" fmla="*/ 70 h 564"/>
                    <a:gd name="T12" fmla="*/ 258 w 812"/>
                    <a:gd name="T13" fmla="*/ 77 h 564"/>
                    <a:gd name="T14" fmla="*/ 265 w 812"/>
                    <a:gd name="T15" fmla="*/ 60 h 564"/>
                    <a:gd name="T16" fmla="*/ 246 w 812"/>
                    <a:gd name="T17" fmla="*/ 63 h 564"/>
                    <a:gd name="T18" fmla="*/ 238 w 812"/>
                    <a:gd name="T19" fmla="*/ 73 h 564"/>
                    <a:gd name="T20" fmla="*/ 255 w 812"/>
                    <a:gd name="T21" fmla="*/ 94 h 564"/>
                    <a:gd name="T22" fmla="*/ 254 w 812"/>
                    <a:gd name="T23" fmla="*/ 123 h 564"/>
                    <a:gd name="T24" fmla="*/ 232 w 812"/>
                    <a:gd name="T25" fmla="*/ 136 h 564"/>
                    <a:gd name="T26" fmla="*/ 223 w 812"/>
                    <a:gd name="T27" fmla="*/ 129 h 564"/>
                    <a:gd name="T28" fmla="*/ 206 w 812"/>
                    <a:gd name="T29" fmla="*/ 117 h 564"/>
                    <a:gd name="T30" fmla="*/ 197 w 812"/>
                    <a:gd name="T31" fmla="*/ 117 h 564"/>
                    <a:gd name="T32" fmla="*/ 192 w 812"/>
                    <a:gd name="T33" fmla="*/ 132 h 564"/>
                    <a:gd name="T34" fmla="*/ 214 w 812"/>
                    <a:gd name="T35" fmla="*/ 155 h 564"/>
                    <a:gd name="T36" fmla="*/ 218 w 812"/>
                    <a:gd name="T37" fmla="*/ 176 h 564"/>
                    <a:gd name="T38" fmla="*/ 225 w 812"/>
                    <a:gd name="T39" fmla="*/ 188 h 564"/>
                    <a:gd name="T40" fmla="*/ 210 w 812"/>
                    <a:gd name="T41" fmla="*/ 182 h 564"/>
                    <a:gd name="T42" fmla="*/ 201 w 812"/>
                    <a:gd name="T43" fmla="*/ 174 h 564"/>
                    <a:gd name="T44" fmla="*/ 180 w 812"/>
                    <a:gd name="T45" fmla="*/ 142 h 564"/>
                    <a:gd name="T46" fmla="*/ 182 w 812"/>
                    <a:gd name="T47" fmla="*/ 104 h 564"/>
                    <a:gd name="T48" fmla="*/ 180 w 812"/>
                    <a:gd name="T49" fmla="*/ 90 h 564"/>
                    <a:gd name="T50" fmla="*/ 176 w 812"/>
                    <a:gd name="T51" fmla="*/ 92 h 564"/>
                    <a:gd name="T52" fmla="*/ 165 w 812"/>
                    <a:gd name="T53" fmla="*/ 89 h 564"/>
                    <a:gd name="T54" fmla="*/ 154 w 812"/>
                    <a:gd name="T55" fmla="*/ 57 h 564"/>
                    <a:gd name="T56" fmla="*/ 141 w 812"/>
                    <a:gd name="T57" fmla="*/ 56 h 564"/>
                    <a:gd name="T58" fmla="*/ 123 w 812"/>
                    <a:gd name="T59" fmla="*/ 58 h 564"/>
                    <a:gd name="T60" fmla="*/ 103 w 812"/>
                    <a:gd name="T61" fmla="*/ 78 h 564"/>
                    <a:gd name="T62" fmla="*/ 84 w 812"/>
                    <a:gd name="T63" fmla="*/ 90 h 564"/>
                    <a:gd name="T64" fmla="*/ 79 w 812"/>
                    <a:gd name="T65" fmla="*/ 92 h 564"/>
                    <a:gd name="T66" fmla="*/ 68 w 812"/>
                    <a:gd name="T67" fmla="*/ 110 h 564"/>
                    <a:gd name="T68" fmla="*/ 65 w 812"/>
                    <a:gd name="T69" fmla="*/ 119 h 564"/>
                    <a:gd name="T70" fmla="*/ 55 w 812"/>
                    <a:gd name="T71" fmla="*/ 135 h 564"/>
                    <a:gd name="T72" fmla="*/ 40 w 812"/>
                    <a:gd name="T73" fmla="*/ 131 h 564"/>
                    <a:gd name="T74" fmla="*/ 28 w 812"/>
                    <a:gd name="T75" fmla="*/ 86 h 564"/>
                    <a:gd name="T76" fmla="*/ 31 w 812"/>
                    <a:gd name="T77" fmla="*/ 52 h 564"/>
                    <a:gd name="T78" fmla="*/ 19 w 812"/>
                    <a:gd name="T79" fmla="*/ 60 h 564"/>
                    <a:gd name="T80" fmla="*/ 9 w 812"/>
                    <a:gd name="T81" fmla="*/ 50 h 564"/>
                    <a:gd name="T82" fmla="*/ 10 w 812"/>
                    <a:gd name="T83" fmla="*/ 46 h 564"/>
                    <a:gd name="T84" fmla="*/ 0 w 812"/>
                    <a:gd name="T85" fmla="*/ 31 h 564"/>
                    <a:gd name="T86" fmla="*/ 341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47" name="Freeform 55"/>
                <p:cNvSpPr>
                  <a:spLocks noChangeArrowheads="1"/>
                </p:cNvSpPr>
                <p:nvPr/>
              </p:nvSpPr>
              <p:spPr bwMode="auto">
                <a:xfrm>
                  <a:off x="1634" y="519"/>
                  <a:ext cx="19" cy="29"/>
                </a:xfrm>
                <a:custGeom>
                  <a:avLst/>
                  <a:gdLst>
                    <a:gd name="T0" fmla="*/ 3 w 43"/>
                    <a:gd name="T1" fmla="*/ 4 h 85"/>
                    <a:gd name="T2" fmla="*/ 8 w 43"/>
                    <a:gd name="T3" fmla="*/ 1 h 85"/>
                    <a:gd name="T4" fmla="*/ 16 w 43"/>
                    <a:gd name="T5" fmla="*/ 11 h 85"/>
                    <a:gd name="T6" fmla="*/ 8 w 43"/>
                    <a:gd name="T7" fmla="*/ 29 h 85"/>
                    <a:gd name="T8" fmla="*/ 0 w 43"/>
                    <a:gd name="T9" fmla="*/ 24 h 85"/>
                    <a:gd name="T10" fmla="*/ 3 w 43"/>
                    <a:gd name="T11" fmla="*/ 4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48" name="Freeform 56"/>
                <p:cNvSpPr>
                  <a:spLocks noChangeArrowheads="1"/>
                </p:cNvSpPr>
                <p:nvPr/>
              </p:nvSpPr>
              <p:spPr bwMode="auto">
                <a:xfrm>
                  <a:off x="1900" y="421"/>
                  <a:ext cx="18" cy="24"/>
                </a:xfrm>
                <a:custGeom>
                  <a:avLst/>
                  <a:gdLst>
                    <a:gd name="T0" fmla="*/ 5 w 44"/>
                    <a:gd name="T1" fmla="*/ 9 h 74"/>
                    <a:gd name="T2" fmla="*/ 12 w 44"/>
                    <a:gd name="T3" fmla="*/ 1 h 74"/>
                    <a:gd name="T4" fmla="*/ 18 w 44"/>
                    <a:gd name="T5" fmla="*/ 1 h 74"/>
                    <a:gd name="T6" fmla="*/ 16 w 44"/>
                    <a:gd name="T7" fmla="*/ 8 h 74"/>
                    <a:gd name="T8" fmla="*/ 5 w 44"/>
                    <a:gd name="T9" fmla="*/ 24 h 74"/>
                    <a:gd name="T10" fmla="*/ 3 w 44"/>
                    <a:gd name="T11" fmla="*/ 19 h 74"/>
                    <a:gd name="T12" fmla="*/ 1 w 44"/>
                    <a:gd name="T13" fmla="*/ 12 h 74"/>
                    <a:gd name="T14" fmla="*/ 5 w 44"/>
                    <a:gd name="T15" fmla="*/ 9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49" name="Freeform 57"/>
                <p:cNvSpPr>
                  <a:spLocks noChangeArrowheads="1"/>
                </p:cNvSpPr>
                <p:nvPr/>
              </p:nvSpPr>
              <p:spPr bwMode="auto">
                <a:xfrm>
                  <a:off x="1951" y="409"/>
                  <a:ext cx="9" cy="10"/>
                </a:xfrm>
                <a:custGeom>
                  <a:avLst/>
                  <a:gdLst>
                    <a:gd name="T0" fmla="*/ 3 w 20"/>
                    <a:gd name="T1" fmla="*/ 5 h 30"/>
                    <a:gd name="T2" fmla="*/ 2 w 20"/>
                    <a:gd name="T3" fmla="*/ 10 h 30"/>
                    <a:gd name="T4" fmla="*/ 3 w 20"/>
                    <a:gd name="T5" fmla="*/ 5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50" name="Freeform 58"/>
                <p:cNvSpPr>
                  <a:spLocks noChangeArrowheads="1"/>
                </p:cNvSpPr>
                <p:nvPr/>
              </p:nvSpPr>
              <p:spPr bwMode="auto">
                <a:xfrm>
                  <a:off x="1021" y="314"/>
                  <a:ext cx="433" cy="354"/>
                </a:xfrm>
                <a:custGeom>
                  <a:avLst/>
                  <a:gdLst>
                    <a:gd name="T0" fmla="*/ 305 w 682"/>
                    <a:gd name="T1" fmla="*/ 295 h 557"/>
                    <a:gd name="T2" fmla="*/ 309 w 682"/>
                    <a:gd name="T3" fmla="*/ 287 h 557"/>
                    <a:gd name="T4" fmla="*/ 317 w 682"/>
                    <a:gd name="T5" fmla="*/ 262 h 557"/>
                    <a:gd name="T6" fmla="*/ 196 w 682"/>
                    <a:gd name="T7" fmla="*/ 182 h 557"/>
                    <a:gd name="T8" fmla="*/ 179 w 682"/>
                    <a:gd name="T9" fmla="*/ 220 h 557"/>
                    <a:gd name="T10" fmla="*/ 192 w 682"/>
                    <a:gd name="T11" fmla="*/ 353 h 557"/>
                    <a:gd name="T12" fmla="*/ 179 w 682"/>
                    <a:gd name="T13" fmla="*/ 314 h 557"/>
                    <a:gd name="T14" fmla="*/ 154 w 682"/>
                    <a:gd name="T15" fmla="*/ 279 h 557"/>
                    <a:gd name="T16" fmla="*/ 156 w 682"/>
                    <a:gd name="T17" fmla="*/ 262 h 557"/>
                    <a:gd name="T18" fmla="*/ 157 w 682"/>
                    <a:gd name="T19" fmla="*/ 250 h 557"/>
                    <a:gd name="T20" fmla="*/ 140 w 682"/>
                    <a:gd name="T21" fmla="*/ 238 h 557"/>
                    <a:gd name="T22" fmla="*/ 123 w 682"/>
                    <a:gd name="T23" fmla="*/ 220 h 557"/>
                    <a:gd name="T24" fmla="*/ 94 w 682"/>
                    <a:gd name="T25" fmla="*/ 225 h 557"/>
                    <a:gd name="T26" fmla="*/ 80 w 682"/>
                    <a:gd name="T27" fmla="*/ 232 h 557"/>
                    <a:gd name="T28" fmla="*/ 50 w 682"/>
                    <a:gd name="T29" fmla="*/ 232 h 557"/>
                    <a:gd name="T30" fmla="*/ 14 w 682"/>
                    <a:gd name="T31" fmla="*/ 198 h 557"/>
                    <a:gd name="T32" fmla="*/ 7 w 682"/>
                    <a:gd name="T33" fmla="*/ 187 h 557"/>
                    <a:gd name="T34" fmla="*/ 0 w 682"/>
                    <a:gd name="T35" fmla="*/ 168 h 557"/>
                    <a:gd name="T36" fmla="*/ 15 w 682"/>
                    <a:gd name="T37" fmla="*/ 135 h 557"/>
                    <a:gd name="T38" fmla="*/ 20 w 682"/>
                    <a:gd name="T39" fmla="*/ 115 h 557"/>
                    <a:gd name="T40" fmla="*/ 32 w 682"/>
                    <a:gd name="T41" fmla="*/ 91 h 557"/>
                    <a:gd name="T42" fmla="*/ 51 w 682"/>
                    <a:gd name="T43" fmla="*/ 74 h 557"/>
                    <a:gd name="T44" fmla="*/ 106 w 682"/>
                    <a:gd name="T45" fmla="*/ 43 h 557"/>
                    <a:gd name="T46" fmla="*/ 140 w 682"/>
                    <a:gd name="T47" fmla="*/ 19 h 557"/>
                    <a:gd name="T48" fmla="*/ 164 w 682"/>
                    <a:gd name="T49" fmla="*/ 4 h 557"/>
                    <a:gd name="T50" fmla="*/ 230 w 682"/>
                    <a:gd name="T51" fmla="*/ 1 h 557"/>
                    <a:gd name="T52" fmla="*/ 253 w 682"/>
                    <a:gd name="T53" fmla="*/ 0 h 557"/>
                    <a:gd name="T54" fmla="*/ 244 w 682"/>
                    <a:gd name="T55" fmla="*/ 22 h 557"/>
                    <a:gd name="T56" fmla="*/ 281 w 682"/>
                    <a:gd name="T57" fmla="*/ 53 h 557"/>
                    <a:gd name="T58" fmla="*/ 316 w 682"/>
                    <a:gd name="T59" fmla="*/ 47 h 557"/>
                    <a:gd name="T60" fmla="*/ 336 w 682"/>
                    <a:gd name="T61" fmla="*/ 52 h 557"/>
                    <a:gd name="T62" fmla="*/ 355 w 682"/>
                    <a:gd name="T63" fmla="*/ 62 h 557"/>
                    <a:gd name="T64" fmla="*/ 363 w 682"/>
                    <a:gd name="T65" fmla="*/ 119 h 557"/>
                    <a:gd name="T66" fmla="*/ 363 w 682"/>
                    <a:gd name="T67" fmla="*/ 153 h 557"/>
                    <a:gd name="T68" fmla="*/ 380 w 682"/>
                    <a:gd name="T69" fmla="*/ 180 h 557"/>
                    <a:gd name="T70" fmla="*/ 410 w 682"/>
                    <a:gd name="T71" fmla="*/ 191 h 557"/>
                    <a:gd name="T72" fmla="*/ 432 w 682"/>
                    <a:gd name="T73" fmla="*/ 187 h 557"/>
                    <a:gd name="T74" fmla="*/ 422 w 682"/>
                    <a:gd name="T75" fmla="*/ 216 h 557"/>
                    <a:gd name="T76" fmla="*/ 380 w 682"/>
                    <a:gd name="T77" fmla="*/ 259 h 557"/>
                    <a:gd name="T78" fmla="*/ 348 w 682"/>
                    <a:gd name="T79" fmla="*/ 308 h 557"/>
                    <a:gd name="T80" fmla="*/ 353 w 682"/>
                    <a:gd name="T81" fmla="*/ 323 h 557"/>
                    <a:gd name="T82" fmla="*/ 276 w 682"/>
                    <a:gd name="T83" fmla="*/ 353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51" name="Freeform 59"/>
                <p:cNvSpPr>
                  <a:spLocks noChangeArrowheads="1"/>
                </p:cNvSpPr>
                <p:nvPr/>
              </p:nvSpPr>
              <p:spPr bwMode="auto">
                <a:xfrm>
                  <a:off x="1189" y="447"/>
                  <a:ext cx="163" cy="221"/>
                </a:xfrm>
                <a:custGeom>
                  <a:avLst/>
                  <a:gdLst>
                    <a:gd name="T0" fmla="*/ 154 w 257"/>
                    <a:gd name="T1" fmla="*/ 221 h 347"/>
                    <a:gd name="T2" fmla="*/ 148 w 257"/>
                    <a:gd name="T3" fmla="*/ 192 h 347"/>
                    <a:gd name="T4" fmla="*/ 138 w 257"/>
                    <a:gd name="T5" fmla="*/ 183 h 347"/>
                    <a:gd name="T6" fmla="*/ 136 w 257"/>
                    <a:gd name="T7" fmla="*/ 171 h 347"/>
                    <a:gd name="T8" fmla="*/ 133 w 257"/>
                    <a:gd name="T9" fmla="*/ 162 h 347"/>
                    <a:gd name="T10" fmla="*/ 133 w 257"/>
                    <a:gd name="T11" fmla="*/ 146 h 347"/>
                    <a:gd name="T12" fmla="*/ 131 w 257"/>
                    <a:gd name="T13" fmla="*/ 136 h 347"/>
                    <a:gd name="T14" fmla="*/ 145 w 257"/>
                    <a:gd name="T15" fmla="*/ 129 h 347"/>
                    <a:gd name="T16" fmla="*/ 163 w 257"/>
                    <a:gd name="T17" fmla="*/ 125 h 347"/>
                    <a:gd name="T18" fmla="*/ 163 w 257"/>
                    <a:gd name="T19" fmla="*/ 87 h 347"/>
                    <a:gd name="T20" fmla="*/ 34 w 257"/>
                    <a:gd name="T21" fmla="*/ 61 h 347"/>
                    <a:gd name="T22" fmla="*/ 20 w 257"/>
                    <a:gd name="T23" fmla="*/ 62 h 347"/>
                    <a:gd name="T24" fmla="*/ 10 w 257"/>
                    <a:gd name="T25" fmla="*/ 65 h 347"/>
                    <a:gd name="T26" fmla="*/ 0 w 257"/>
                    <a:gd name="T27" fmla="*/ 95 h 347"/>
                    <a:gd name="T28" fmla="*/ 59 w 257"/>
                    <a:gd name="T29" fmla="*/ 220 h 347"/>
                    <a:gd name="T30" fmla="*/ 154 w 257"/>
                    <a:gd name="T31" fmla="*/ 22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52" name="Freeform 60"/>
                <p:cNvSpPr>
                  <a:spLocks noChangeArrowheads="1"/>
                </p:cNvSpPr>
                <p:nvPr/>
              </p:nvSpPr>
              <p:spPr bwMode="auto">
                <a:xfrm>
                  <a:off x="1476" y="611"/>
                  <a:ext cx="7" cy="12"/>
                </a:xfrm>
                <a:custGeom>
                  <a:avLst/>
                  <a:gdLst>
                    <a:gd name="T0" fmla="*/ 3 w 19"/>
                    <a:gd name="T1" fmla="*/ 8 h 37"/>
                    <a:gd name="T2" fmla="*/ 7 w 19"/>
                    <a:gd name="T3" fmla="*/ 7 h 37"/>
                    <a:gd name="T4" fmla="*/ 3 w 19"/>
                    <a:gd name="T5" fmla="*/ 8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53" name="Freeform 61"/>
                <p:cNvSpPr>
                  <a:spLocks noChangeArrowheads="1"/>
                </p:cNvSpPr>
                <p:nvPr/>
              </p:nvSpPr>
              <p:spPr bwMode="auto">
                <a:xfrm>
                  <a:off x="1467" y="497"/>
                  <a:ext cx="9" cy="7"/>
                </a:xfrm>
                <a:custGeom>
                  <a:avLst/>
                  <a:gdLst>
                    <a:gd name="T0" fmla="*/ 5 w 22"/>
                    <a:gd name="T1" fmla="*/ 4 h 20"/>
                    <a:gd name="T2" fmla="*/ 7 w 22"/>
                    <a:gd name="T3" fmla="*/ 0 h 20"/>
                    <a:gd name="T4" fmla="*/ 8 w 22"/>
                    <a:gd name="T5" fmla="*/ 4 h 20"/>
                    <a:gd name="T6" fmla="*/ 3 w 22"/>
                    <a:gd name="T7" fmla="*/ 7 h 20"/>
                    <a:gd name="T8" fmla="*/ 5 w 22"/>
                    <a:gd name="T9" fmla="*/ 4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54" name="Freeform 62"/>
                <p:cNvSpPr>
                  <a:spLocks noChangeArrowheads="1"/>
                </p:cNvSpPr>
                <p:nvPr/>
              </p:nvSpPr>
              <p:spPr bwMode="auto">
                <a:xfrm>
                  <a:off x="1072" y="357"/>
                  <a:ext cx="25" cy="10"/>
                </a:xfrm>
                <a:custGeom>
                  <a:avLst/>
                  <a:gdLst>
                    <a:gd name="T0" fmla="*/ 11 w 57"/>
                    <a:gd name="T1" fmla="*/ 6 h 30"/>
                    <a:gd name="T2" fmla="*/ 14 w 57"/>
                    <a:gd name="T3" fmla="*/ 2 h 30"/>
                    <a:gd name="T4" fmla="*/ 16 w 57"/>
                    <a:gd name="T5" fmla="*/ 10 h 30"/>
                    <a:gd name="T6" fmla="*/ 11 w 57"/>
                    <a:gd name="T7" fmla="*/ 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55" name="Freeform 63"/>
                <p:cNvSpPr>
                  <a:spLocks noChangeArrowheads="1"/>
                </p:cNvSpPr>
                <p:nvPr/>
              </p:nvSpPr>
              <p:spPr bwMode="auto">
                <a:xfrm>
                  <a:off x="1374" y="265"/>
                  <a:ext cx="295" cy="233"/>
                </a:xfrm>
                <a:custGeom>
                  <a:avLst/>
                  <a:gdLst>
                    <a:gd name="T0" fmla="*/ 201 w 693"/>
                    <a:gd name="T1" fmla="*/ 155 h 696"/>
                    <a:gd name="T2" fmla="*/ 167 w 693"/>
                    <a:gd name="T3" fmla="*/ 151 h 696"/>
                    <a:gd name="T4" fmla="*/ 138 w 693"/>
                    <a:gd name="T5" fmla="*/ 138 h 696"/>
                    <a:gd name="T6" fmla="*/ 113 w 693"/>
                    <a:gd name="T7" fmla="*/ 134 h 696"/>
                    <a:gd name="T8" fmla="*/ 101 w 693"/>
                    <a:gd name="T9" fmla="*/ 139 h 696"/>
                    <a:gd name="T10" fmla="*/ 111 w 693"/>
                    <a:gd name="T11" fmla="*/ 143 h 696"/>
                    <a:gd name="T12" fmla="*/ 125 w 693"/>
                    <a:gd name="T13" fmla="*/ 157 h 696"/>
                    <a:gd name="T14" fmla="*/ 137 w 693"/>
                    <a:gd name="T15" fmla="*/ 159 h 696"/>
                    <a:gd name="T16" fmla="*/ 142 w 693"/>
                    <a:gd name="T17" fmla="*/ 179 h 696"/>
                    <a:gd name="T18" fmla="*/ 133 w 693"/>
                    <a:gd name="T19" fmla="*/ 185 h 696"/>
                    <a:gd name="T20" fmla="*/ 111 w 693"/>
                    <a:gd name="T21" fmla="*/ 206 h 696"/>
                    <a:gd name="T22" fmla="*/ 96 w 693"/>
                    <a:gd name="T23" fmla="*/ 210 h 696"/>
                    <a:gd name="T24" fmla="*/ 41 w 693"/>
                    <a:gd name="T25" fmla="*/ 233 h 696"/>
                    <a:gd name="T26" fmla="*/ 33 w 693"/>
                    <a:gd name="T27" fmla="*/ 206 h 696"/>
                    <a:gd name="T28" fmla="*/ 19 w 693"/>
                    <a:gd name="T29" fmla="*/ 175 h 696"/>
                    <a:gd name="T30" fmla="*/ 14 w 693"/>
                    <a:gd name="T31" fmla="*/ 150 h 696"/>
                    <a:gd name="T32" fmla="*/ 23 w 693"/>
                    <a:gd name="T33" fmla="*/ 115 h 696"/>
                    <a:gd name="T34" fmla="*/ 7 w 693"/>
                    <a:gd name="T35" fmla="*/ 131 h 696"/>
                    <a:gd name="T36" fmla="*/ 34 w 693"/>
                    <a:gd name="T37" fmla="*/ 94 h 696"/>
                    <a:gd name="T38" fmla="*/ 48 w 693"/>
                    <a:gd name="T39" fmla="*/ 68 h 696"/>
                    <a:gd name="T40" fmla="*/ 16 w 693"/>
                    <a:gd name="T41" fmla="*/ 68 h 696"/>
                    <a:gd name="T42" fmla="*/ 0 w 693"/>
                    <a:gd name="T43" fmla="*/ 66 h 696"/>
                    <a:gd name="T44" fmla="*/ 11 w 693"/>
                    <a:gd name="T45" fmla="*/ 47 h 696"/>
                    <a:gd name="T46" fmla="*/ 41 w 693"/>
                    <a:gd name="T47" fmla="*/ 37 h 696"/>
                    <a:gd name="T48" fmla="*/ 94 w 693"/>
                    <a:gd name="T49" fmla="*/ 42 h 696"/>
                    <a:gd name="T50" fmla="*/ 97 w 693"/>
                    <a:gd name="T51" fmla="*/ 21 h 696"/>
                    <a:gd name="T52" fmla="*/ 111 w 693"/>
                    <a:gd name="T53" fmla="*/ 0 h 696"/>
                    <a:gd name="T54" fmla="*/ 152 w 693"/>
                    <a:gd name="T55" fmla="*/ 15 h 696"/>
                    <a:gd name="T56" fmla="*/ 140 w 693"/>
                    <a:gd name="T57" fmla="*/ 29 h 696"/>
                    <a:gd name="T58" fmla="*/ 128 w 693"/>
                    <a:gd name="T59" fmla="*/ 59 h 696"/>
                    <a:gd name="T60" fmla="*/ 154 w 693"/>
                    <a:gd name="T61" fmla="*/ 64 h 696"/>
                    <a:gd name="T62" fmla="*/ 159 w 693"/>
                    <a:gd name="T63" fmla="*/ 46 h 696"/>
                    <a:gd name="T64" fmla="*/ 178 w 693"/>
                    <a:gd name="T65" fmla="*/ 31 h 696"/>
                    <a:gd name="T66" fmla="*/ 212 w 693"/>
                    <a:gd name="T67" fmla="*/ 29 h 696"/>
                    <a:gd name="T68" fmla="*/ 225 w 693"/>
                    <a:gd name="T69" fmla="*/ 17 h 696"/>
                    <a:gd name="T70" fmla="*/ 230 w 693"/>
                    <a:gd name="T71" fmla="*/ 154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56" name="Freeform 64"/>
                <p:cNvSpPr>
                  <a:spLocks noChangeArrowheads="1"/>
                </p:cNvSpPr>
                <p:nvPr/>
              </p:nvSpPr>
              <p:spPr bwMode="auto">
                <a:xfrm>
                  <a:off x="1173" y="247"/>
                  <a:ext cx="591" cy="95"/>
                </a:xfrm>
                <a:custGeom>
                  <a:avLst/>
                  <a:gdLst>
                    <a:gd name="T0" fmla="*/ 524 w 931"/>
                    <a:gd name="T1" fmla="*/ 0 h 149"/>
                    <a:gd name="T2" fmla="*/ 91 w 931"/>
                    <a:gd name="T3" fmla="*/ 18 h 149"/>
                    <a:gd name="T4" fmla="*/ 58 w 931"/>
                    <a:gd name="T5" fmla="*/ 27 h 149"/>
                    <a:gd name="T6" fmla="*/ 39 w 931"/>
                    <a:gd name="T7" fmla="*/ 27 h 149"/>
                    <a:gd name="T8" fmla="*/ 14 w 931"/>
                    <a:gd name="T9" fmla="*/ 49 h 149"/>
                    <a:gd name="T10" fmla="*/ 0 w 931"/>
                    <a:gd name="T11" fmla="*/ 67 h 149"/>
                    <a:gd name="T12" fmla="*/ 37 w 931"/>
                    <a:gd name="T13" fmla="*/ 73 h 149"/>
                    <a:gd name="T14" fmla="*/ 62 w 931"/>
                    <a:gd name="T15" fmla="*/ 61 h 149"/>
                    <a:gd name="T16" fmla="*/ 69 w 931"/>
                    <a:gd name="T17" fmla="*/ 54 h 149"/>
                    <a:gd name="T18" fmla="*/ 106 w 931"/>
                    <a:gd name="T19" fmla="*/ 33 h 149"/>
                    <a:gd name="T20" fmla="*/ 136 w 931"/>
                    <a:gd name="T21" fmla="*/ 29 h 149"/>
                    <a:gd name="T22" fmla="*/ 150 w 931"/>
                    <a:gd name="T23" fmla="*/ 60 h 149"/>
                    <a:gd name="T24" fmla="*/ 119 w 931"/>
                    <a:gd name="T25" fmla="*/ 69 h 149"/>
                    <a:gd name="T26" fmla="*/ 147 w 931"/>
                    <a:gd name="T27" fmla="*/ 72 h 149"/>
                    <a:gd name="T28" fmla="*/ 159 w 931"/>
                    <a:gd name="T29" fmla="*/ 57 h 149"/>
                    <a:gd name="T30" fmla="*/ 169 w 931"/>
                    <a:gd name="T31" fmla="*/ 59 h 149"/>
                    <a:gd name="T32" fmla="*/ 161 w 931"/>
                    <a:gd name="T33" fmla="*/ 34 h 149"/>
                    <a:gd name="T34" fmla="*/ 169 w 931"/>
                    <a:gd name="T35" fmla="*/ 28 h 149"/>
                    <a:gd name="T36" fmla="*/ 176 w 931"/>
                    <a:gd name="T37" fmla="*/ 56 h 149"/>
                    <a:gd name="T38" fmla="*/ 169 w 931"/>
                    <a:gd name="T39" fmla="*/ 72 h 149"/>
                    <a:gd name="T40" fmla="*/ 188 w 931"/>
                    <a:gd name="T41" fmla="*/ 83 h 149"/>
                    <a:gd name="T42" fmla="*/ 190 w 931"/>
                    <a:gd name="T43" fmla="*/ 59 h 149"/>
                    <a:gd name="T44" fmla="*/ 210 w 931"/>
                    <a:gd name="T45" fmla="*/ 66 h 149"/>
                    <a:gd name="T46" fmla="*/ 242 w 931"/>
                    <a:gd name="T47" fmla="*/ 47 h 149"/>
                    <a:gd name="T48" fmla="*/ 260 w 931"/>
                    <a:gd name="T49" fmla="*/ 32 h 149"/>
                    <a:gd name="T50" fmla="*/ 279 w 931"/>
                    <a:gd name="T51" fmla="*/ 36 h 149"/>
                    <a:gd name="T52" fmla="*/ 289 w 931"/>
                    <a:gd name="T53" fmla="*/ 32 h 149"/>
                    <a:gd name="T54" fmla="*/ 274 w 931"/>
                    <a:gd name="T55" fmla="*/ 28 h 149"/>
                    <a:gd name="T56" fmla="*/ 301 w 931"/>
                    <a:gd name="T57" fmla="*/ 22 h 149"/>
                    <a:gd name="T58" fmla="*/ 345 w 931"/>
                    <a:gd name="T59" fmla="*/ 34 h 149"/>
                    <a:gd name="T60" fmla="*/ 369 w 931"/>
                    <a:gd name="T61" fmla="*/ 27 h 149"/>
                    <a:gd name="T62" fmla="*/ 371 w 931"/>
                    <a:gd name="T63" fmla="*/ 40 h 149"/>
                    <a:gd name="T64" fmla="*/ 361 w 931"/>
                    <a:gd name="T65" fmla="*/ 64 h 149"/>
                    <a:gd name="T66" fmla="*/ 388 w 931"/>
                    <a:gd name="T67" fmla="*/ 56 h 149"/>
                    <a:gd name="T68" fmla="*/ 396 w 931"/>
                    <a:gd name="T69" fmla="*/ 51 h 149"/>
                    <a:gd name="T70" fmla="*/ 411 w 931"/>
                    <a:gd name="T71" fmla="*/ 39 h 149"/>
                    <a:gd name="T72" fmla="*/ 504 w 931"/>
                    <a:gd name="T73" fmla="*/ 5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57" name="Freeform 65"/>
                <p:cNvSpPr>
                  <a:spLocks noChangeArrowheads="1"/>
                </p:cNvSpPr>
                <p:nvPr/>
              </p:nvSpPr>
              <p:spPr bwMode="auto">
                <a:xfrm>
                  <a:off x="1293" y="282"/>
                  <a:ext cx="13" cy="10"/>
                </a:xfrm>
                <a:custGeom>
                  <a:avLst/>
                  <a:gdLst>
                    <a:gd name="T0" fmla="*/ 1 w 31"/>
                    <a:gd name="T1" fmla="*/ 9 h 30"/>
                    <a:gd name="T2" fmla="*/ 13 w 31"/>
                    <a:gd name="T3" fmla="*/ 0 h 30"/>
                    <a:gd name="T4" fmla="*/ 8 w 31"/>
                    <a:gd name="T5" fmla="*/ 8 h 30"/>
                    <a:gd name="T6" fmla="*/ 1 w 31"/>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58" name="Freeform 66"/>
                <p:cNvSpPr>
                  <a:spLocks noChangeArrowheads="1"/>
                </p:cNvSpPr>
                <p:nvPr/>
              </p:nvSpPr>
              <p:spPr bwMode="auto">
                <a:xfrm>
                  <a:off x="1278" y="296"/>
                  <a:ext cx="19" cy="11"/>
                </a:xfrm>
                <a:custGeom>
                  <a:avLst/>
                  <a:gdLst>
                    <a:gd name="T0" fmla="*/ 3 w 44"/>
                    <a:gd name="T1" fmla="*/ 11 h 32"/>
                    <a:gd name="T2" fmla="*/ 10 w 44"/>
                    <a:gd name="T3" fmla="*/ 0 h 32"/>
                    <a:gd name="T4" fmla="*/ 16 w 44"/>
                    <a:gd name="T5" fmla="*/ 1 h 32"/>
                    <a:gd name="T6" fmla="*/ 3 w 44"/>
                    <a:gd name="T7" fmla="*/ 1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59" name="Freeform 67"/>
                <p:cNvSpPr>
                  <a:spLocks noChangeArrowheads="1"/>
                </p:cNvSpPr>
                <p:nvPr/>
              </p:nvSpPr>
              <p:spPr bwMode="auto">
                <a:xfrm>
                  <a:off x="1340" y="337"/>
                  <a:ext cx="32" cy="6"/>
                </a:xfrm>
                <a:custGeom>
                  <a:avLst/>
                  <a:gdLst>
                    <a:gd name="T0" fmla="*/ 16 w 76"/>
                    <a:gd name="T1" fmla="*/ 6 h 18"/>
                    <a:gd name="T2" fmla="*/ 11 w 76"/>
                    <a:gd name="T3" fmla="*/ 1 h 18"/>
                    <a:gd name="T4" fmla="*/ 16 w 76"/>
                    <a:gd name="T5" fmla="*/ 6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60" name="Freeform 68"/>
                <p:cNvSpPr>
                  <a:spLocks noChangeArrowheads="1"/>
                </p:cNvSpPr>
                <p:nvPr/>
              </p:nvSpPr>
              <p:spPr bwMode="auto">
                <a:xfrm>
                  <a:off x="1395" y="336"/>
                  <a:ext cx="18" cy="15"/>
                </a:xfrm>
                <a:custGeom>
                  <a:avLst/>
                  <a:gdLst>
                    <a:gd name="T0" fmla="*/ 0 w 42"/>
                    <a:gd name="T1" fmla="*/ 7 h 44"/>
                    <a:gd name="T2" fmla="*/ 5 w 42"/>
                    <a:gd name="T3" fmla="*/ 3 h 44"/>
                    <a:gd name="T4" fmla="*/ 0 w 42"/>
                    <a:gd name="T5" fmla="*/ 7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61" name="Freeform 69"/>
                <p:cNvSpPr>
                  <a:spLocks noChangeArrowheads="1"/>
                </p:cNvSpPr>
                <p:nvPr/>
              </p:nvSpPr>
              <p:spPr bwMode="auto">
                <a:xfrm>
                  <a:off x="1248" y="295"/>
                  <a:ext cx="14" cy="10"/>
                </a:xfrm>
                <a:custGeom>
                  <a:avLst/>
                  <a:gdLst>
                    <a:gd name="T0" fmla="*/ 3 w 31"/>
                    <a:gd name="T1" fmla="*/ 7 h 30"/>
                    <a:gd name="T2" fmla="*/ 14 w 31"/>
                    <a:gd name="T3" fmla="*/ 3 h 30"/>
                    <a:gd name="T4" fmla="*/ 3 w 31"/>
                    <a:gd name="T5" fmla="*/ 7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63" name="Group 70"/>
              <p:cNvGrpSpPr>
                <a:grpSpLocks/>
              </p:cNvGrpSpPr>
              <p:nvPr/>
            </p:nvGrpSpPr>
            <p:grpSpPr bwMode="auto">
              <a:xfrm>
                <a:off x="3709" y="240"/>
                <a:ext cx="1139" cy="429"/>
                <a:chOff x="3709" y="240"/>
                <a:chExt cx="1139" cy="429"/>
              </a:xfrm>
            </p:grpSpPr>
            <p:sp>
              <p:nvSpPr>
                <p:cNvPr id="64" name="Freeform 71"/>
                <p:cNvSpPr>
                  <a:spLocks noChangeArrowheads="1"/>
                </p:cNvSpPr>
                <p:nvPr/>
              </p:nvSpPr>
              <p:spPr bwMode="auto">
                <a:xfrm>
                  <a:off x="4808" y="616"/>
                  <a:ext cx="13" cy="14"/>
                </a:xfrm>
                <a:custGeom>
                  <a:avLst/>
                  <a:gdLst>
                    <a:gd name="T0" fmla="*/ 7 w 30"/>
                    <a:gd name="T1" fmla="*/ 11 h 42"/>
                    <a:gd name="T2" fmla="*/ 3 w 30"/>
                    <a:gd name="T3" fmla="*/ 7 h 42"/>
                    <a:gd name="T4" fmla="*/ 0 w 30"/>
                    <a:gd name="T5" fmla="*/ 3 h 42"/>
                    <a:gd name="T6" fmla="*/ 7 w 30"/>
                    <a:gd name="T7" fmla="*/ 1 h 42"/>
                    <a:gd name="T8" fmla="*/ 13 w 30"/>
                    <a:gd name="T9" fmla="*/ 8 h 42"/>
                    <a:gd name="T10" fmla="*/ 12 w 30"/>
                    <a:gd name="T11" fmla="*/ 10 h 42"/>
                    <a:gd name="T12" fmla="*/ 7 w 30"/>
                    <a:gd name="T13" fmla="*/ 1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65" name="Freeform 72"/>
                <p:cNvSpPr>
                  <a:spLocks noChangeArrowheads="1"/>
                </p:cNvSpPr>
                <p:nvPr/>
              </p:nvSpPr>
              <p:spPr bwMode="auto">
                <a:xfrm>
                  <a:off x="4655" y="629"/>
                  <a:ext cx="11" cy="5"/>
                </a:xfrm>
                <a:custGeom>
                  <a:avLst/>
                  <a:gdLst>
                    <a:gd name="T0" fmla="*/ 7 w 25"/>
                    <a:gd name="T1" fmla="*/ 5 h 16"/>
                    <a:gd name="T2" fmla="*/ 1 w 25"/>
                    <a:gd name="T3" fmla="*/ 3 h 16"/>
                    <a:gd name="T4" fmla="*/ 7 w 25"/>
                    <a:gd name="T5" fmla="*/ 0 h 16"/>
                    <a:gd name="T6" fmla="*/ 7 w 25"/>
                    <a:gd name="T7" fmla="*/ 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66" name="Freeform 73"/>
                <p:cNvSpPr>
                  <a:spLocks noChangeArrowheads="1"/>
                </p:cNvSpPr>
                <p:nvPr/>
              </p:nvSpPr>
              <p:spPr bwMode="auto">
                <a:xfrm>
                  <a:off x="4609" y="635"/>
                  <a:ext cx="28" cy="16"/>
                </a:xfrm>
                <a:custGeom>
                  <a:avLst/>
                  <a:gdLst>
                    <a:gd name="T0" fmla="*/ 6 w 65"/>
                    <a:gd name="T1" fmla="*/ 8 h 46"/>
                    <a:gd name="T2" fmla="*/ 13 w 65"/>
                    <a:gd name="T3" fmla="*/ 1 h 46"/>
                    <a:gd name="T4" fmla="*/ 18 w 65"/>
                    <a:gd name="T5" fmla="*/ 0 h 46"/>
                    <a:gd name="T6" fmla="*/ 25 w 65"/>
                    <a:gd name="T7" fmla="*/ 4 h 46"/>
                    <a:gd name="T8" fmla="*/ 14 w 65"/>
                    <a:gd name="T9" fmla="*/ 9 h 46"/>
                    <a:gd name="T10" fmla="*/ 5 w 65"/>
                    <a:gd name="T11" fmla="*/ 16 h 46"/>
                    <a:gd name="T12" fmla="*/ 3 w 65"/>
                    <a:gd name="T13" fmla="*/ 7 h 46"/>
                    <a:gd name="T14" fmla="*/ 5 w 65"/>
                    <a:gd name="T15" fmla="*/ 5 h 46"/>
                    <a:gd name="T16" fmla="*/ 6 w 65"/>
                    <a:gd name="T17" fmla="*/ 8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67" name="Freeform 74"/>
                <p:cNvSpPr>
                  <a:spLocks noChangeArrowheads="1"/>
                </p:cNvSpPr>
                <p:nvPr/>
              </p:nvSpPr>
              <p:spPr bwMode="auto">
                <a:xfrm>
                  <a:off x="4580" y="634"/>
                  <a:ext cx="29" cy="16"/>
                </a:xfrm>
                <a:custGeom>
                  <a:avLst/>
                  <a:gdLst>
                    <a:gd name="T0" fmla="*/ 0 w 69"/>
                    <a:gd name="T1" fmla="*/ 11 h 47"/>
                    <a:gd name="T2" fmla="*/ 8 w 69"/>
                    <a:gd name="T3" fmla="*/ 9 h 47"/>
                    <a:gd name="T4" fmla="*/ 22 w 69"/>
                    <a:gd name="T5" fmla="*/ 0 h 47"/>
                    <a:gd name="T6" fmla="*/ 27 w 69"/>
                    <a:gd name="T7" fmla="*/ 1 h 47"/>
                    <a:gd name="T8" fmla="*/ 21 w 69"/>
                    <a:gd name="T9" fmla="*/ 6 h 47"/>
                    <a:gd name="T10" fmla="*/ 12 w 69"/>
                    <a:gd name="T11" fmla="*/ 11 h 47"/>
                    <a:gd name="T12" fmla="*/ 9 w 69"/>
                    <a:gd name="T13" fmla="*/ 16 h 47"/>
                    <a:gd name="T14" fmla="*/ 7 w 69"/>
                    <a:gd name="T15" fmla="*/ 15 h 47"/>
                    <a:gd name="T16" fmla="*/ 5 w 69"/>
                    <a:gd name="T17" fmla="*/ 13 h 47"/>
                    <a:gd name="T18" fmla="*/ 0 w 69"/>
                    <a:gd name="T19" fmla="*/ 12 h 47"/>
                    <a:gd name="T20" fmla="*/ 0 w 69"/>
                    <a:gd name="T21" fmla="*/ 1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68" name="Freeform 75"/>
                <p:cNvSpPr>
                  <a:spLocks noChangeArrowheads="1"/>
                </p:cNvSpPr>
                <p:nvPr/>
              </p:nvSpPr>
              <p:spPr bwMode="auto">
                <a:xfrm>
                  <a:off x="4423" y="547"/>
                  <a:ext cx="151" cy="93"/>
                </a:xfrm>
                <a:custGeom>
                  <a:avLst/>
                  <a:gdLst>
                    <a:gd name="T0" fmla="*/ 4 w 355"/>
                    <a:gd name="T1" fmla="*/ 1 h 277"/>
                    <a:gd name="T2" fmla="*/ 15 w 355"/>
                    <a:gd name="T3" fmla="*/ 6 h 277"/>
                    <a:gd name="T4" fmla="*/ 20 w 355"/>
                    <a:gd name="T5" fmla="*/ 10 h 277"/>
                    <a:gd name="T6" fmla="*/ 32 w 355"/>
                    <a:gd name="T7" fmla="*/ 17 h 277"/>
                    <a:gd name="T8" fmla="*/ 39 w 355"/>
                    <a:gd name="T9" fmla="*/ 22 h 277"/>
                    <a:gd name="T10" fmla="*/ 52 w 355"/>
                    <a:gd name="T11" fmla="*/ 33 h 277"/>
                    <a:gd name="T12" fmla="*/ 58 w 355"/>
                    <a:gd name="T13" fmla="*/ 43 h 277"/>
                    <a:gd name="T14" fmla="*/ 63 w 355"/>
                    <a:gd name="T15" fmla="*/ 44 h 277"/>
                    <a:gd name="T16" fmla="*/ 66 w 355"/>
                    <a:gd name="T17" fmla="*/ 50 h 277"/>
                    <a:gd name="T18" fmla="*/ 75 w 355"/>
                    <a:gd name="T19" fmla="*/ 51 h 277"/>
                    <a:gd name="T20" fmla="*/ 72 w 355"/>
                    <a:gd name="T21" fmla="*/ 66 h 277"/>
                    <a:gd name="T22" fmla="*/ 77 w 355"/>
                    <a:gd name="T23" fmla="*/ 75 h 277"/>
                    <a:gd name="T24" fmla="*/ 84 w 355"/>
                    <a:gd name="T25" fmla="*/ 78 h 277"/>
                    <a:gd name="T26" fmla="*/ 92 w 355"/>
                    <a:gd name="T27" fmla="*/ 79 h 277"/>
                    <a:gd name="T28" fmla="*/ 100 w 355"/>
                    <a:gd name="T29" fmla="*/ 81 h 277"/>
                    <a:gd name="T30" fmla="*/ 108 w 355"/>
                    <a:gd name="T31" fmla="*/ 79 h 277"/>
                    <a:gd name="T32" fmla="*/ 116 w 355"/>
                    <a:gd name="T33" fmla="*/ 83 h 277"/>
                    <a:gd name="T34" fmla="*/ 126 w 355"/>
                    <a:gd name="T35" fmla="*/ 86 h 277"/>
                    <a:gd name="T36" fmla="*/ 134 w 355"/>
                    <a:gd name="T37" fmla="*/ 89 h 277"/>
                    <a:gd name="T38" fmla="*/ 150 w 355"/>
                    <a:gd name="T39" fmla="*/ 89 h 277"/>
                    <a:gd name="T40" fmla="*/ 145 w 355"/>
                    <a:gd name="T41" fmla="*/ 92 h 277"/>
                    <a:gd name="T42" fmla="*/ 137 w 355"/>
                    <a:gd name="T43" fmla="*/ 91 h 277"/>
                    <a:gd name="T44" fmla="*/ 128 w 355"/>
                    <a:gd name="T45" fmla="*/ 91 h 277"/>
                    <a:gd name="T46" fmla="*/ 123 w 355"/>
                    <a:gd name="T47" fmla="*/ 89 h 277"/>
                    <a:gd name="T48" fmla="*/ 107 w 355"/>
                    <a:gd name="T49" fmla="*/ 89 h 277"/>
                    <a:gd name="T50" fmla="*/ 100 w 355"/>
                    <a:gd name="T51" fmla="*/ 87 h 277"/>
                    <a:gd name="T52" fmla="*/ 73 w 355"/>
                    <a:gd name="T53" fmla="*/ 81 h 277"/>
                    <a:gd name="T54" fmla="*/ 68 w 355"/>
                    <a:gd name="T55" fmla="*/ 73 h 277"/>
                    <a:gd name="T56" fmla="*/ 54 w 355"/>
                    <a:gd name="T57" fmla="*/ 67 h 277"/>
                    <a:gd name="T58" fmla="*/ 46 w 355"/>
                    <a:gd name="T59" fmla="*/ 62 h 277"/>
                    <a:gd name="T60" fmla="*/ 40 w 355"/>
                    <a:gd name="T61" fmla="*/ 53 h 277"/>
                    <a:gd name="T62" fmla="*/ 29 w 355"/>
                    <a:gd name="T63" fmla="*/ 36 h 277"/>
                    <a:gd name="T64" fmla="*/ 27 w 355"/>
                    <a:gd name="T65" fmla="*/ 34 h 277"/>
                    <a:gd name="T66" fmla="*/ 25 w 355"/>
                    <a:gd name="T67" fmla="*/ 34 h 277"/>
                    <a:gd name="T68" fmla="*/ 23 w 355"/>
                    <a:gd name="T69" fmla="*/ 30 h 277"/>
                    <a:gd name="T70" fmla="*/ 16 w 355"/>
                    <a:gd name="T71" fmla="*/ 19 h 277"/>
                    <a:gd name="T72" fmla="*/ 9 w 355"/>
                    <a:gd name="T73" fmla="*/ 13 h 277"/>
                    <a:gd name="T74" fmla="*/ 2 w 355"/>
                    <a:gd name="T75" fmla="*/ 7 h 277"/>
                    <a:gd name="T76" fmla="*/ 4 w 355"/>
                    <a:gd name="T77" fmla="*/ 1 h 277"/>
                    <a:gd name="T78" fmla="*/ 4 w 355"/>
                    <a:gd name="T79" fmla="*/ 1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69" name="Freeform 76"/>
                <p:cNvSpPr>
                  <a:spLocks noChangeArrowheads="1"/>
                </p:cNvSpPr>
                <p:nvPr/>
              </p:nvSpPr>
              <p:spPr bwMode="auto">
                <a:xfrm>
                  <a:off x="4515" y="541"/>
                  <a:ext cx="67" cy="68"/>
                </a:xfrm>
                <a:custGeom>
                  <a:avLst/>
                  <a:gdLst>
                    <a:gd name="T0" fmla="*/ 23 w 156"/>
                    <a:gd name="T1" fmla="*/ 22 h 206"/>
                    <a:gd name="T2" fmla="*/ 28 w 156"/>
                    <a:gd name="T3" fmla="*/ 19 h 206"/>
                    <a:gd name="T4" fmla="*/ 29 w 156"/>
                    <a:gd name="T5" fmla="*/ 17 h 206"/>
                    <a:gd name="T6" fmla="*/ 34 w 156"/>
                    <a:gd name="T7" fmla="*/ 15 h 206"/>
                    <a:gd name="T8" fmla="*/ 46 w 156"/>
                    <a:gd name="T9" fmla="*/ 7 h 206"/>
                    <a:gd name="T10" fmla="*/ 48 w 156"/>
                    <a:gd name="T11" fmla="*/ 1 h 206"/>
                    <a:gd name="T12" fmla="*/ 53 w 156"/>
                    <a:gd name="T13" fmla="*/ 0 h 206"/>
                    <a:gd name="T14" fmla="*/ 64 w 156"/>
                    <a:gd name="T15" fmla="*/ 9 h 206"/>
                    <a:gd name="T16" fmla="*/ 63 w 156"/>
                    <a:gd name="T17" fmla="*/ 15 h 206"/>
                    <a:gd name="T18" fmla="*/ 54 w 156"/>
                    <a:gd name="T19" fmla="*/ 21 h 206"/>
                    <a:gd name="T20" fmla="*/ 57 w 156"/>
                    <a:gd name="T21" fmla="*/ 31 h 206"/>
                    <a:gd name="T22" fmla="*/ 61 w 156"/>
                    <a:gd name="T23" fmla="*/ 36 h 206"/>
                    <a:gd name="T24" fmla="*/ 63 w 156"/>
                    <a:gd name="T25" fmla="*/ 42 h 206"/>
                    <a:gd name="T26" fmla="*/ 55 w 156"/>
                    <a:gd name="T27" fmla="*/ 42 h 206"/>
                    <a:gd name="T28" fmla="*/ 50 w 156"/>
                    <a:gd name="T29" fmla="*/ 48 h 206"/>
                    <a:gd name="T30" fmla="*/ 45 w 156"/>
                    <a:gd name="T31" fmla="*/ 51 h 206"/>
                    <a:gd name="T32" fmla="*/ 43 w 156"/>
                    <a:gd name="T33" fmla="*/ 65 h 206"/>
                    <a:gd name="T34" fmla="*/ 38 w 156"/>
                    <a:gd name="T35" fmla="*/ 67 h 206"/>
                    <a:gd name="T36" fmla="*/ 35 w 156"/>
                    <a:gd name="T37" fmla="*/ 68 h 206"/>
                    <a:gd name="T38" fmla="*/ 33 w 156"/>
                    <a:gd name="T39" fmla="*/ 67 h 206"/>
                    <a:gd name="T40" fmla="*/ 31 w 156"/>
                    <a:gd name="T41" fmla="*/ 63 h 206"/>
                    <a:gd name="T42" fmla="*/ 26 w 156"/>
                    <a:gd name="T43" fmla="*/ 61 h 206"/>
                    <a:gd name="T44" fmla="*/ 18 w 156"/>
                    <a:gd name="T45" fmla="*/ 64 h 206"/>
                    <a:gd name="T46" fmla="*/ 12 w 156"/>
                    <a:gd name="T47" fmla="*/ 61 h 206"/>
                    <a:gd name="T48" fmla="*/ 4 w 156"/>
                    <a:gd name="T49" fmla="*/ 49 h 206"/>
                    <a:gd name="T50" fmla="*/ 2 w 156"/>
                    <a:gd name="T51" fmla="*/ 43 h 206"/>
                    <a:gd name="T52" fmla="*/ 0 w 156"/>
                    <a:gd name="T53" fmla="*/ 39 h 206"/>
                    <a:gd name="T54" fmla="*/ 9 w 156"/>
                    <a:gd name="T55" fmla="*/ 32 h 206"/>
                    <a:gd name="T56" fmla="*/ 14 w 156"/>
                    <a:gd name="T57" fmla="*/ 34 h 206"/>
                    <a:gd name="T58" fmla="*/ 15 w 156"/>
                    <a:gd name="T59" fmla="*/ 26 h 206"/>
                    <a:gd name="T60" fmla="*/ 22 w 156"/>
                    <a:gd name="T61" fmla="*/ 23 h 206"/>
                    <a:gd name="T62" fmla="*/ 23 w 156"/>
                    <a:gd name="T63" fmla="*/ 2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70" name="Freeform 77"/>
                <p:cNvSpPr>
                  <a:spLocks noChangeArrowheads="1"/>
                </p:cNvSpPr>
                <p:nvPr/>
              </p:nvSpPr>
              <p:spPr bwMode="auto">
                <a:xfrm>
                  <a:off x="4580" y="572"/>
                  <a:ext cx="47" cy="13"/>
                </a:xfrm>
                <a:custGeom>
                  <a:avLst/>
                  <a:gdLst>
                    <a:gd name="T0" fmla="*/ 2 w 109"/>
                    <a:gd name="T1" fmla="*/ 11 h 38"/>
                    <a:gd name="T2" fmla="*/ 8 w 109"/>
                    <a:gd name="T3" fmla="*/ 3 h 38"/>
                    <a:gd name="T4" fmla="*/ 20 w 109"/>
                    <a:gd name="T5" fmla="*/ 7 h 38"/>
                    <a:gd name="T6" fmla="*/ 31 w 109"/>
                    <a:gd name="T7" fmla="*/ 5 h 38"/>
                    <a:gd name="T8" fmla="*/ 39 w 109"/>
                    <a:gd name="T9" fmla="*/ 0 h 38"/>
                    <a:gd name="T10" fmla="*/ 33 w 109"/>
                    <a:gd name="T11" fmla="*/ 9 h 38"/>
                    <a:gd name="T12" fmla="*/ 26 w 109"/>
                    <a:gd name="T13" fmla="*/ 13 h 38"/>
                    <a:gd name="T14" fmla="*/ 18 w 109"/>
                    <a:gd name="T15" fmla="*/ 11 h 38"/>
                    <a:gd name="T16" fmla="*/ 6 w 109"/>
                    <a:gd name="T17" fmla="*/ 10 h 38"/>
                    <a:gd name="T18" fmla="*/ 2 w 109"/>
                    <a:gd name="T19" fmla="*/ 1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71" name="Freeform 78"/>
                <p:cNvSpPr>
                  <a:spLocks noChangeArrowheads="1"/>
                </p:cNvSpPr>
                <p:nvPr/>
              </p:nvSpPr>
              <p:spPr bwMode="auto">
                <a:xfrm>
                  <a:off x="4578" y="588"/>
                  <a:ext cx="32" cy="34"/>
                </a:xfrm>
                <a:custGeom>
                  <a:avLst/>
                  <a:gdLst>
                    <a:gd name="T0" fmla="*/ 3 w 76"/>
                    <a:gd name="T1" fmla="*/ 6 h 104"/>
                    <a:gd name="T2" fmla="*/ 8 w 76"/>
                    <a:gd name="T3" fmla="*/ 0 h 104"/>
                    <a:gd name="T4" fmla="*/ 14 w 76"/>
                    <a:gd name="T5" fmla="*/ 6 h 104"/>
                    <a:gd name="T6" fmla="*/ 26 w 76"/>
                    <a:gd name="T7" fmla="*/ 1 h 104"/>
                    <a:gd name="T8" fmla="*/ 19 w 76"/>
                    <a:gd name="T9" fmla="*/ 11 h 104"/>
                    <a:gd name="T10" fmla="*/ 23 w 76"/>
                    <a:gd name="T11" fmla="*/ 16 h 104"/>
                    <a:gd name="T12" fmla="*/ 24 w 76"/>
                    <a:gd name="T13" fmla="*/ 20 h 104"/>
                    <a:gd name="T14" fmla="*/ 19 w 76"/>
                    <a:gd name="T15" fmla="*/ 24 h 104"/>
                    <a:gd name="T16" fmla="*/ 14 w 76"/>
                    <a:gd name="T17" fmla="*/ 20 h 104"/>
                    <a:gd name="T18" fmla="*/ 9 w 76"/>
                    <a:gd name="T19" fmla="*/ 16 h 104"/>
                    <a:gd name="T20" fmla="*/ 12 w 76"/>
                    <a:gd name="T21" fmla="*/ 22 h 104"/>
                    <a:gd name="T22" fmla="*/ 13 w 76"/>
                    <a:gd name="T23" fmla="*/ 24 h 104"/>
                    <a:gd name="T24" fmla="*/ 8 w 76"/>
                    <a:gd name="T25" fmla="*/ 34 h 104"/>
                    <a:gd name="T26" fmla="*/ 5 w 76"/>
                    <a:gd name="T27" fmla="*/ 33 h 104"/>
                    <a:gd name="T28" fmla="*/ 3 w 76"/>
                    <a:gd name="T29" fmla="*/ 29 h 104"/>
                    <a:gd name="T30" fmla="*/ 0 w 76"/>
                    <a:gd name="T31" fmla="*/ 18 h 104"/>
                    <a:gd name="T32" fmla="*/ 1 w 76"/>
                    <a:gd name="T33" fmla="*/ 10 h 104"/>
                    <a:gd name="T34" fmla="*/ 3 w 76"/>
                    <a:gd name="T35" fmla="*/ 6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72" name="Freeform 79"/>
                <p:cNvSpPr>
                  <a:spLocks noChangeArrowheads="1"/>
                </p:cNvSpPr>
                <p:nvPr/>
              </p:nvSpPr>
              <p:spPr bwMode="auto">
                <a:xfrm>
                  <a:off x="4632" y="569"/>
                  <a:ext cx="16" cy="20"/>
                </a:xfrm>
                <a:custGeom>
                  <a:avLst/>
                  <a:gdLst>
                    <a:gd name="T0" fmla="*/ 1 w 37"/>
                    <a:gd name="T1" fmla="*/ 9 h 61"/>
                    <a:gd name="T2" fmla="*/ 6 w 37"/>
                    <a:gd name="T3" fmla="*/ 0 h 61"/>
                    <a:gd name="T4" fmla="*/ 6 w 37"/>
                    <a:gd name="T5" fmla="*/ 9 h 61"/>
                    <a:gd name="T6" fmla="*/ 16 w 37"/>
                    <a:gd name="T7" fmla="*/ 12 h 61"/>
                    <a:gd name="T8" fmla="*/ 8 w 37"/>
                    <a:gd name="T9" fmla="*/ 14 h 61"/>
                    <a:gd name="T10" fmla="*/ 2 w 37"/>
                    <a:gd name="T11" fmla="*/ 19 h 61"/>
                    <a:gd name="T12" fmla="*/ 0 w 37"/>
                    <a:gd name="T13" fmla="*/ 11 h 61"/>
                    <a:gd name="T14" fmla="*/ 1 w 37"/>
                    <a:gd name="T15" fmla="*/ 9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73" name="Freeform 80"/>
                <p:cNvSpPr>
                  <a:spLocks noChangeArrowheads="1"/>
                </p:cNvSpPr>
                <p:nvPr/>
              </p:nvSpPr>
              <p:spPr bwMode="auto">
                <a:xfrm>
                  <a:off x="4636" y="600"/>
                  <a:ext cx="20" cy="10"/>
                </a:xfrm>
                <a:custGeom>
                  <a:avLst/>
                  <a:gdLst>
                    <a:gd name="T0" fmla="*/ 3 w 49"/>
                    <a:gd name="T1" fmla="*/ 0 h 29"/>
                    <a:gd name="T2" fmla="*/ 12 w 49"/>
                    <a:gd name="T3" fmla="*/ 0 h 29"/>
                    <a:gd name="T4" fmla="*/ 20 w 49"/>
                    <a:gd name="T5" fmla="*/ 6 h 29"/>
                    <a:gd name="T6" fmla="*/ 14 w 49"/>
                    <a:gd name="T7" fmla="*/ 5 h 29"/>
                    <a:gd name="T8" fmla="*/ 1 w 49"/>
                    <a:gd name="T9" fmla="*/ 6 h 29"/>
                    <a:gd name="T10" fmla="*/ 3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74" name="Freeform 81"/>
                <p:cNvSpPr>
                  <a:spLocks noChangeArrowheads="1"/>
                </p:cNvSpPr>
                <p:nvPr/>
              </p:nvSpPr>
              <p:spPr bwMode="auto">
                <a:xfrm>
                  <a:off x="4657" y="585"/>
                  <a:ext cx="26" cy="17"/>
                </a:xfrm>
                <a:custGeom>
                  <a:avLst/>
                  <a:gdLst>
                    <a:gd name="T0" fmla="*/ 9 w 61"/>
                    <a:gd name="T1" fmla="*/ 13 h 48"/>
                    <a:gd name="T2" fmla="*/ 6 w 61"/>
                    <a:gd name="T3" fmla="*/ 9 h 48"/>
                    <a:gd name="T4" fmla="*/ 1 w 61"/>
                    <a:gd name="T5" fmla="*/ 8 h 48"/>
                    <a:gd name="T6" fmla="*/ 6 w 61"/>
                    <a:gd name="T7" fmla="*/ 3 h 48"/>
                    <a:gd name="T8" fmla="*/ 11 w 61"/>
                    <a:gd name="T9" fmla="*/ 0 h 48"/>
                    <a:gd name="T10" fmla="*/ 21 w 61"/>
                    <a:gd name="T11" fmla="*/ 4 h 48"/>
                    <a:gd name="T12" fmla="*/ 23 w 61"/>
                    <a:gd name="T13" fmla="*/ 7 h 48"/>
                    <a:gd name="T14" fmla="*/ 26 w 61"/>
                    <a:gd name="T15" fmla="*/ 11 h 48"/>
                    <a:gd name="T16" fmla="*/ 17 w 61"/>
                    <a:gd name="T17" fmla="*/ 13 h 48"/>
                    <a:gd name="T18" fmla="*/ 10 w 61"/>
                    <a:gd name="T19" fmla="*/ 16 h 48"/>
                    <a:gd name="T20" fmla="*/ 9 w 61"/>
                    <a:gd name="T21" fmla="*/ 1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75" name="Freeform 82"/>
                <p:cNvSpPr>
                  <a:spLocks noChangeArrowheads="1"/>
                </p:cNvSpPr>
                <p:nvPr/>
              </p:nvSpPr>
              <p:spPr bwMode="auto">
                <a:xfrm>
                  <a:off x="4664" y="593"/>
                  <a:ext cx="122" cy="61"/>
                </a:xfrm>
                <a:custGeom>
                  <a:avLst/>
                  <a:gdLst>
                    <a:gd name="T0" fmla="*/ 20 w 286"/>
                    <a:gd name="T1" fmla="*/ 9 h 182"/>
                    <a:gd name="T2" fmla="*/ 15 w 286"/>
                    <a:gd name="T3" fmla="*/ 5 h 182"/>
                    <a:gd name="T4" fmla="*/ 11 w 286"/>
                    <a:gd name="T5" fmla="*/ 10 h 182"/>
                    <a:gd name="T6" fmla="*/ 0 w 286"/>
                    <a:gd name="T7" fmla="*/ 8 h 182"/>
                    <a:gd name="T8" fmla="*/ 4 w 286"/>
                    <a:gd name="T9" fmla="*/ 14 h 182"/>
                    <a:gd name="T10" fmla="*/ 7 w 286"/>
                    <a:gd name="T11" fmla="*/ 21 h 182"/>
                    <a:gd name="T12" fmla="*/ 10 w 286"/>
                    <a:gd name="T13" fmla="*/ 16 h 182"/>
                    <a:gd name="T14" fmla="*/ 13 w 286"/>
                    <a:gd name="T15" fmla="*/ 15 h 182"/>
                    <a:gd name="T16" fmla="*/ 20 w 286"/>
                    <a:gd name="T17" fmla="*/ 19 h 182"/>
                    <a:gd name="T18" fmla="*/ 30 w 286"/>
                    <a:gd name="T19" fmla="*/ 21 h 182"/>
                    <a:gd name="T20" fmla="*/ 38 w 286"/>
                    <a:gd name="T21" fmla="*/ 24 h 182"/>
                    <a:gd name="T22" fmla="*/ 45 w 286"/>
                    <a:gd name="T23" fmla="*/ 34 h 182"/>
                    <a:gd name="T24" fmla="*/ 44 w 286"/>
                    <a:gd name="T25" fmla="*/ 41 h 182"/>
                    <a:gd name="T26" fmla="*/ 42 w 286"/>
                    <a:gd name="T27" fmla="*/ 45 h 182"/>
                    <a:gd name="T28" fmla="*/ 52 w 286"/>
                    <a:gd name="T29" fmla="*/ 43 h 182"/>
                    <a:gd name="T30" fmla="*/ 60 w 286"/>
                    <a:gd name="T31" fmla="*/ 47 h 182"/>
                    <a:gd name="T32" fmla="*/ 72 w 286"/>
                    <a:gd name="T33" fmla="*/ 50 h 182"/>
                    <a:gd name="T34" fmla="*/ 74 w 286"/>
                    <a:gd name="T35" fmla="*/ 49 h 182"/>
                    <a:gd name="T36" fmla="*/ 72 w 286"/>
                    <a:gd name="T37" fmla="*/ 45 h 182"/>
                    <a:gd name="T38" fmla="*/ 76 w 286"/>
                    <a:gd name="T39" fmla="*/ 46 h 182"/>
                    <a:gd name="T40" fmla="*/ 79 w 286"/>
                    <a:gd name="T41" fmla="*/ 40 h 182"/>
                    <a:gd name="T42" fmla="*/ 86 w 286"/>
                    <a:gd name="T43" fmla="*/ 41 h 182"/>
                    <a:gd name="T44" fmla="*/ 91 w 286"/>
                    <a:gd name="T45" fmla="*/ 44 h 182"/>
                    <a:gd name="T46" fmla="*/ 104 w 286"/>
                    <a:gd name="T47" fmla="*/ 56 h 182"/>
                    <a:gd name="T48" fmla="*/ 112 w 286"/>
                    <a:gd name="T49" fmla="*/ 60 h 182"/>
                    <a:gd name="T50" fmla="*/ 121 w 286"/>
                    <a:gd name="T51" fmla="*/ 57 h 182"/>
                    <a:gd name="T52" fmla="*/ 114 w 286"/>
                    <a:gd name="T53" fmla="*/ 54 h 182"/>
                    <a:gd name="T54" fmla="*/ 109 w 286"/>
                    <a:gd name="T55" fmla="*/ 46 h 182"/>
                    <a:gd name="T56" fmla="*/ 107 w 286"/>
                    <a:gd name="T57" fmla="*/ 44 h 182"/>
                    <a:gd name="T58" fmla="*/ 106 w 286"/>
                    <a:gd name="T59" fmla="*/ 41 h 182"/>
                    <a:gd name="T60" fmla="*/ 101 w 286"/>
                    <a:gd name="T61" fmla="*/ 39 h 182"/>
                    <a:gd name="T62" fmla="*/ 102 w 286"/>
                    <a:gd name="T63" fmla="*/ 32 h 182"/>
                    <a:gd name="T64" fmla="*/ 94 w 286"/>
                    <a:gd name="T65" fmla="*/ 29 h 182"/>
                    <a:gd name="T66" fmla="*/ 90 w 286"/>
                    <a:gd name="T67" fmla="*/ 23 h 182"/>
                    <a:gd name="T68" fmla="*/ 81 w 286"/>
                    <a:gd name="T69" fmla="*/ 18 h 182"/>
                    <a:gd name="T70" fmla="*/ 72 w 286"/>
                    <a:gd name="T71" fmla="*/ 13 h 182"/>
                    <a:gd name="T72" fmla="*/ 67 w 286"/>
                    <a:gd name="T73" fmla="*/ 11 h 182"/>
                    <a:gd name="T74" fmla="*/ 51 w 286"/>
                    <a:gd name="T75" fmla="*/ 5 h 182"/>
                    <a:gd name="T76" fmla="*/ 44 w 286"/>
                    <a:gd name="T77" fmla="*/ 1 h 182"/>
                    <a:gd name="T78" fmla="*/ 41 w 286"/>
                    <a:gd name="T79" fmla="*/ 0 h 182"/>
                    <a:gd name="T80" fmla="*/ 30 w 286"/>
                    <a:gd name="T81" fmla="*/ 3 h 182"/>
                    <a:gd name="T82" fmla="*/ 24 w 286"/>
                    <a:gd name="T83" fmla="*/ 11 h 182"/>
                    <a:gd name="T84" fmla="*/ 20 w 286"/>
                    <a:gd name="T85" fmla="*/ 9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76" name="Freeform 83"/>
                <p:cNvSpPr>
                  <a:spLocks noChangeArrowheads="1"/>
                </p:cNvSpPr>
                <p:nvPr/>
              </p:nvSpPr>
              <p:spPr bwMode="auto">
                <a:xfrm>
                  <a:off x="4770" y="599"/>
                  <a:ext cx="33" cy="26"/>
                </a:xfrm>
                <a:custGeom>
                  <a:avLst/>
                  <a:gdLst>
                    <a:gd name="T0" fmla="*/ 0 w 78"/>
                    <a:gd name="T1" fmla="*/ 19 h 78"/>
                    <a:gd name="T2" fmla="*/ 11 w 78"/>
                    <a:gd name="T3" fmla="*/ 20 h 78"/>
                    <a:gd name="T4" fmla="*/ 19 w 78"/>
                    <a:gd name="T5" fmla="*/ 16 h 78"/>
                    <a:gd name="T6" fmla="*/ 24 w 78"/>
                    <a:gd name="T7" fmla="*/ 10 h 78"/>
                    <a:gd name="T8" fmla="*/ 18 w 78"/>
                    <a:gd name="T9" fmla="*/ 5 h 78"/>
                    <a:gd name="T10" fmla="*/ 18 w 78"/>
                    <a:gd name="T11" fmla="*/ 1 h 78"/>
                    <a:gd name="T12" fmla="*/ 30 w 78"/>
                    <a:gd name="T13" fmla="*/ 9 h 78"/>
                    <a:gd name="T14" fmla="*/ 28 w 78"/>
                    <a:gd name="T15" fmla="*/ 18 h 78"/>
                    <a:gd name="T16" fmla="*/ 14 w 78"/>
                    <a:gd name="T17" fmla="*/ 26 h 78"/>
                    <a:gd name="T18" fmla="*/ 4 w 78"/>
                    <a:gd name="T19" fmla="*/ 22 h 78"/>
                    <a:gd name="T20" fmla="*/ 1 w 78"/>
                    <a:gd name="T21" fmla="*/ 21 h 78"/>
                    <a:gd name="T22" fmla="*/ 0 w 78"/>
                    <a:gd name="T23" fmla="*/ 19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77" name="Freeform 84"/>
                <p:cNvSpPr>
                  <a:spLocks noChangeArrowheads="1"/>
                </p:cNvSpPr>
                <p:nvPr/>
              </p:nvSpPr>
              <p:spPr bwMode="auto">
                <a:xfrm>
                  <a:off x="4840" y="544"/>
                  <a:ext cx="8" cy="6"/>
                </a:xfrm>
                <a:custGeom>
                  <a:avLst/>
                  <a:gdLst>
                    <a:gd name="T0" fmla="*/ 1 w 17"/>
                    <a:gd name="T1" fmla="*/ 1 h 18"/>
                    <a:gd name="T2" fmla="*/ 1 w 17"/>
                    <a:gd name="T3" fmla="*/ 5 h 18"/>
                    <a:gd name="T4" fmla="*/ 1 w 17"/>
                    <a:gd name="T5" fmla="*/ 1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78" name="Freeform 85"/>
                <p:cNvSpPr>
                  <a:spLocks noChangeArrowheads="1"/>
                </p:cNvSpPr>
                <p:nvPr/>
              </p:nvSpPr>
              <p:spPr bwMode="auto">
                <a:xfrm>
                  <a:off x="4747" y="494"/>
                  <a:ext cx="8" cy="5"/>
                </a:xfrm>
                <a:custGeom>
                  <a:avLst/>
                  <a:gdLst>
                    <a:gd name="T0" fmla="*/ 3 w 20"/>
                    <a:gd name="T1" fmla="*/ 4 h 15"/>
                    <a:gd name="T2" fmla="*/ 7 w 20"/>
                    <a:gd name="T3" fmla="*/ 1 h 15"/>
                    <a:gd name="T4" fmla="*/ 4 w 20"/>
                    <a:gd name="T5" fmla="*/ 4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79" name="Freeform 86"/>
                <p:cNvSpPr>
                  <a:spLocks noChangeArrowheads="1"/>
                </p:cNvSpPr>
                <p:nvPr/>
              </p:nvSpPr>
              <p:spPr bwMode="auto">
                <a:xfrm>
                  <a:off x="4676" y="536"/>
                  <a:ext cx="8" cy="5"/>
                </a:xfrm>
                <a:custGeom>
                  <a:avLst/>
                  <a:gdLst>
                    <a:gd name="T0" fmla="*/ 3 w 20"/>
                    <a:gd name="T1" fmla="*/ 4 h 15"/>
                    <a:gd name="T2" fmla="*/ 6 w 20"/>
                    <a:gd name="T3" fmla="*/ 1 h 15"/>
                    <a:gd name="T4" fmla="*/ 6 w 20"/>
                    <a:gd name="T5" fmla="*/ 5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80" name="Freeform 87"/>
                <p:cNvSpPr>
                  <a:spLocks noChangeArrowheads="1"/>
                </p:cNvSpPr>
                <p:nvPr/>
              </p:nvSpPr>
              <p:spPr bwMode="auto">
                <a:xfrm>
                  <a:off x="4598" y="523"/>
                  <a:ext cx="34" cy="27"/>
                </a:xfrm>
                <a:custGeom>
                  <a:avLst/>
                  <a:gdLst>
                    <a:gd name="T0" fmla="*/ 0 w 80"/>
                    <a:gd name="T1" fmla="*/ 17 h 80"/>
                    <a:gd name="T2" fmla="*/ 6 w 80"/>
                    <a:gd name="T3" fmla="*/ 8 h 80"/>
                    <a:gd name="T4" fmla="*/ 11 w 80"/>
                    <a:gd name="T5" fmla="*/ 7 h 80"/>
                    <a:gd name="T6" fmla="*/ 20 w 80"/>
                    <a:gd name="T7" fmla="*/ 6 h 80"/>
                    <a:gd name="T8" fmla="*/ 25 w 80"/>
                    <a:gd name="T9" fmla="*/ 0 h 80"/>
                    <a:gd name="T10" fmla="*/ 34 w 80"/>
                    <a:gd name="T11" fmla="*/ 14 h 80"/>
                    <a:gd name="T12" fmla="*/ 30 w 80"/>
                    <a:gd name="T13" fmla="*/ 19 h 80"/>
                    <a:gd name="T14" fmla="*/ 23 w 80"/>
                    <a:gd name="T15" fmla="*/ 21 h 80"/>
                    <a:gd name="T16" fmla="*/ 20 w 80"/>
                    <a:gd name="T17" fmla="*/ 27 h 80"/>
                    <a:gd name="T18" fmla="*/ 14 w 80"/>
                    <a:gd name="T19" fmla="*/ 23 h 80"/>
                    <a:gd name="T20" fmla="*/ 16 w 80"/>
                    <a:gd name="T21" fmla="*/ 18 h 80"/>
                    <a:gd name="T22" fmla="*/ 13 w 80"/>
                    <a:gd name="T23" fmla="*/ 9 h 80"/>
                    <a:gd name="T24" fmla="*/ 9 w 80"/>
                    <a:gd name="T25" fmla="*/ 16 h 80"/>
                    <a:gd name="T26" fmla="*/ 3 w 80"/>
                    <a:gd name="T27" fmla="*/ 19 h 80"/>
                    <a:gd name="T28" fmla="*/ 0 w 80"/>
                    <a:gd name="T29" fmla="*/ 1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81" name="Freeform 88"/>
                <p:cNvSpPr>
                  <a:spLocks noChangeArrowheads="1"/>
                </p:cNvSpPr>
                <p:nvPr/>
              </p:nvSpPr>
              <p:spPr bwMode="auto">
                <a:xfrm>
                  <a:off x="4587" y="466"/>
                  <a:ext cx="40" cy="58"/>
                </a:xfrm>
                <a:custGeom>
                  <a:avLst/>
                  <a:gdLst>
                    <a:gd name="T0" fmla="*/ 6 w 94"/>
                    <a:gd name="T1" fmla="*/ 32 h 174"/>
                    <a:gd name="T2" fmla="*/ 11 w 94"/>
                    <a:gd name="T3" fmla="*/ 43 h 174"/>
                    <a:gd name="T4" fmla="*/ 14 w 94"/>
                    <a:gd name="T5" fmla="*/ 36 h 174"/>
                    <a:gd name="T6" fmla="*/ 22 w 94"/>
                    <a:gd name="T7" fmla="*/ 33 h 174"/>
                    <a:gd name="T8" fmla="*/ 20 w 94"/>
                    <a:gd name="T9" fmla="*/ 41 h 174"/>
                    <a:gd name="T10" fmla="*/ 28 w 94"/>
                    <a:gd name="T11" fmla="*/ 42 h 174"/>
                    <a:gd name="T12" fmla="*/ 32 w 94"/>
                    <a:gd name="T13" fmla="*/ 47 h 174"/>
                    <a:gd name="T14" fmla="*/ 25 w 94"/>
                    <a:gd name="T15" fmla="*/ 49 h 174"/>
                    <a:gd name="T16" fmla="*/ 31 w 94"/>
                    <a:gd name="T17" fmla="*/ 58 h 174"/>
                    <a:gd name="T18" fmla="*/ 36 w 94"/>
                    <a:gd name="T19" fmla="*/ 51 h 174"/>
                    <a:gd name="T20" fmla="*/ 35 w 94"/>
                    <a:gd name="T21" fmla="*/ 37 h 174"/>
                    <a:gd name="T22" fmla="*/ 26 w 94"/>
                    <a:gd name="T23" fmla="*/ 35 h 174"/>
                    <a:gd name="T24" fmla="*/ 21 w 94"/>
                    <a:gd name="T25" fmla="*/ 27 h 174"/>
                    <a:gd name="T26" fmla="*/ 14 w 94"/>
                    <a:gd name="T27" fmla="*/ 27 h 174"/>
                    <a:gd name="T28" fmla="*/ 13 w 94"/>
                    <a:gd name="T29" fmla="*/ 23 h 174"/>
                    <a:gd name="T30" fmla="*/ 18 w 94"/>
                    <a:gd name="T31" fmla="*/ 14 h 174"/>
                    <a:gd name="T32" fmla="*/ 13 w 94"/>
                    <a:gd name="T33" fmla="*/ 0 h 174"/>
                    <a:gd name="T34" fmla="*/ 8 w 94"/>
                    <a:gd name="T35" fmla="*/ 7 h 174"/>
                    <a:gd name="T36" fmla="*/ 2 w 94"/>
                    <a:gd name="T37" fmla="*/ 15 h 174"/>
                    <a:gd name="T38" fmla="*/ 6 w 94"/>
                    <a:gd name="T39" fmla="*/ 25 h 174"/>
                    <a:gd name="T40" fmla="*/ 6 w 94"/>
                    <a:gd name="T41" fmla="*/ 3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82" name="Freeform 89"/>
                <p:cNvSpPr>
                  <a:spLocks noChangeArrowheads="1"/>
                </p:cNvSpPr>
                <p:nvPr/>
              </p:nvSpPr>
              <p:spPr bwMode="auto">
                <a:xfrm>
                  <a:off x="4597" y="508"/>
                  <a:ext cx="14" cy="17"/>
                </a:xfrm>
                <a:custGeom>
                  <a:avLst/>
                  <a:gdLst>
                    <a:gd name="T0" fmla="*/ 3 w 32"/>
                    <a:gd name="T1" fmla="*/ 8 h 50"/>
                    <a:gd name="T2" fmla="*/ 5 w 32"/>
                    <a:gd name="T3" fmla="*/ 0 h 50"/>
                    <a:gd name="T4" fmla="*/ 9 w 32"/>
                    <a:gd name="T5" fmla="*/ 5 h 50"/>
                    <a:gd name="T6" fmla="*/ 10 w 32"/>
                    <a:gd name="T7" fmla="*/ 8 h 50"/>
                    <a:gd name="T8" fmla="*/ 12 w 32"/>
                    <a:gd name="T9" fmla="*/ 9 h 50"/>
                    <a:gd name="T10" fmla="*/ 14 w 32"/>
                    <a:gd name="T11" fmla="*/ 13 h 50"/>
                    <a:gd name="T12" fmla="*/ 8 w 32"/>
                    <a:gd name="T13" fmla="*/ 17 h 50"/>
                    <a:gd name="T14" fmla="*/ 3 w 32"/>
                    <a:gd name="T15" fmla="*/ 8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83" name="Freeform 90"/>
                <p:cNvSpPr>
                  <a:spLocks noChangeArrowheads="1"/>
                </p:cNvSpPr>
                <p:nvPr/>
              </p:nvSpPr>
              <p:spPr bwMode="auto">
                <a:xfrm>
                  <a:off x="4569" y="512"/>
                  <a:ext cx="19" cy="17"/>
                </a:xfrm>
                <a:custGeom>
                  <a:avLst/>
                  <a:gdLst>
                    <a:gd name="T0" fmla="*/ 0 w 43"/>
                    <a:gd name="T1" fmla="*/ 15 h 50"/>
                    <a:gd name="T2" fmla="*/ 10 w 43"/>
                    <a:gd name="T3" fmla="*/ 7 h 50"/>
                    <a:gd name="T4" fmla="*/ 16 w 43"/>
                    <a:gd name="T5" fmla="*/ 0 h 50"/>
                    <a:gd name="T6" fmla="*/ 11 w 43"/>
                    <a:gd name="T7" fmla="*/ 10 h 50"/>
                    <a:gd name="T8" fmla="*/ 1 w 43"/>
                    <a:gd name="T9" fmla="*/ 17 h 50"/>
                    <a:gd name="T10" fmla="*/ 0 w 43"/>
                    <a:gd name="T11" fmla="*/ 1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84" name="Freeform 91"/>
                <p:cNvSpPr>
                  <a:spLocks noChangeArrowheads="1"/>
                </p:cNvSpPr>
                <p:nvPr/>
              </p:nvSpPr>
              <p:spPr bwMode="auto">
                <a:xfrm>
                  <a:off x="4784" y="275"/>
                  <a:ext cx="18" cy="10"/>
                </a:xfrm>
                <a:custGeom>
                  <a:avLst/>
                  <a:gdLst>
                    <a:gd name="T0" fmla="*/ 0 w 41"/>
                    <a:gd name="T1" fmla="*/ 9 h 29"/>
                    <a:gd name="T2" fmla="*/ 5 w 41"/>
                    <a:gd name="T3" fmla="*/ 10 h 29"/>
                    <a:gd name="T4" fmla="*/ 0 w 41"/>
                    <a:gd name="T5" fmla="*/ 9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85" name="Freeform 92"/>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86" name="Freeform 93"/>
                <p:cNvSpPr>
                  <a:spLocks noChangeArrowheads="1"/>
                </p:cNvSpPr>
                <p:nvPr/>
              </p:nvSpPr>
              <p:spPr bwMode="auto">
                <a:xfrm>
                  <a:off x="4731" y="240"/>
                  <a:ext cx="20" cy="55"/>
                </a:xfrm>
                <a:custGeom>
                  <a:avLst/>
                  <a:gdLst>
                    <a:gd name="T0" fmla="*/ 2 w 47"/>
                    <a:gd name="T1" fmla="*/ 52 h 165"/>
                    <a:gd name="T2" fmla="*/ 6 w 47"/>
                    <a:gd name="T3" fmla="*/ 36 h 165"/>
                    <a:gd name="T4" fmla="*/ 7 w 47"/>
                    <a:gd name="T5" fmla="*/ 23 h 165"/>
                    <a:gd name="T6" fmla="*/ 5 w 47"/>
                    <a:gd name="T7" fmla="*/ 13 h 165"/>
                    <a:gd name="T8" fmla="*/ 7 w 47"/>
                    <a:gd name="T9" fmla="*/ 4 h 165"/>
                    <a:gd name="T10" fmla="*/ 9 w 47"/>
                    <a:gd name="T11" fmla="*/ 0 h 165"/>
                    <a:gd name="T12" fmla="*/ 13 w 47"/>
                    <a:gd name="T13" fmla="*/ 10 h 165"/>
                    <a:gd name="T14" fmla="*/ 20 w 47"/>
                    <a:gd name="T15" fmla="*/ 33 h 165"/>
                    <a:gd name="T16" fmla="*/ 13 w 47"/>
                    <a:gd name="T17" fmla="*/ 36 h 165"/>
                    <a:gd name="T18" fmla="*/ 10 w 47"/>
                    <a:gd name="T19" fmla="*/ 42 h 165"/>
                    <a:gd name="T20" fmla="*/ 9 w 47"/>
                    <a:gd name="T21" fmla="*/ 44 h 165"/>
                    <a:gd name="T22" fmla="*/ 11 w 47"/>
                    <a:gd name="T23" fmla="*/ 45 h 165"/>
                    <a:gd name="T24" fmla="*/ 13 w 47"/>
                    <a:gd name="T25" fmla="*/ 49 h 165"/>
                    <a:gd name="T26" fmla="*/ 6 w 47"/>
                    <a:gd name="T27" fmla="*/ 49 h 165"/>
                    <a:gd name="T28" fmla="*/ 3 w 47"/>
                    <a:gd name="T29" fmla="*/ 53 h 165"/>
                    <a:gd name="T30" fmla="*/ 1 w 47"/>
                    <a:gd name="T31" fmla="*/ 51 h 165"/>
                    <a:gd name="T32" fmla="*/ 2 w 47"/>
                    <a:gd name="T33" fmla="*/ 52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87" name="Freeform 94"/>
                <p:cNvSpPr>
                  <a:spLocks noChangeArrowheads="1"/>
                </p:cNvSpPr>
                <p:nvPr/>
              </p:nvSpPr>
              <p:spPr bwMode="auto">
                <a:xfrm>
                  <a:off x="4719" y="287"/>
                  <a:ext cx="59" cy="34"/>
                </a:xfrm>
                <a:custGeom>
                  <a:avLst/>
                  <a:gdLst>
                    <a:gd name="T0" fmla="*/ 11 w 138"/>
                    <a:gd name="T1" fmla="*/ 20 h 103"/>
                    <a:gd name="T2" fmla="*/ 13 w 138"/>
                    <a:gd name="T3" fmla="*/ 14 h 103"/>
                    <a:gd name="T4" fmla="*/ 21 w 138"/>
                    <a:gd name="T5" fmla="*/ 11 h 103"/>
                    <a:gd name="T6" fmla="*/ 23 w 138"/>
                    <a:gd name="T7" fmla="*/ 15 h 103"/>
                    <a:gd name="T8" fmla="*/ 28 w 138"/>
                    <a:gd name="T9" fmla="*/ 16 h 103"/>
                    <a:gd name="T10" fmla="*/ 34 w 138"/>
                    <a:gd name="T11" fmla="*/ 18 h 103"/>
                    <a:gd name="T12" fmla="*/ 50 w 138"/>
                    <a:gd name="T13" fmla="*/ 11 h 103"/>
                    <a:gd name="T14" fmla="*/ 56 w 138"/>
                    <a:gd name="T15" fmla="*/ 6 h 103"/>
                    <a:gd name="T16" fmla="*/ 59 w 138"/>
                    <a:gd name="T17" fmla="*/ 4 h 103"/>
                    <a:gd name="T18" fmla="*/ 45 w 138"/>
                    <a:gd name="T19" fmla="*/ 16 h 103"/>
                    <a:gd name="T20" fmla="*/ 36 w 138"/>
                    <a:gd name="T21" fmla="*/ 22 h 103"/>
                    <a:gd name="T22" fmla="*/ 28 w 138"/>
                    <a:gd name="T23" fmla="*/ 27 h 103"/>
                    <a:gd name="T24" fmla="*/ 21 w 138"/>
                    <a:gd name="T25" fmla="*/ 34 h 103"/>
                    <a:gd name="T26" fmla="*/ 11 w 138"/>
                    <a:gd name="T27" fmla="*/ 29 h 103"/>
                    <a:gd name="T28" fmla="*/ 9 w 138"/>
                    <a:gd name="T29" fmla="*/ 29 h 103"/>
                    <a:gd name="T30" fmla="*/ 9 w 138"/>
                    <a:gd name="T31" fmla="*/ 32 h 103"/>
                    <a:gd name="T32" fmla="*/ 0 w 138"/>
                    <a:gd name="T33" fmla="*/ 32 h 103"/>
                    <a:gd name="T34" fmla="*/ 4 w 138"/>
                    <a:gd name="T35" fmla="*/ 26 h 103"/>
                    <a:gd name="T36" fmla="*/ 11 w 138"/>
                    <a:gd name="T37" fmla="*/ 2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88" name="Freeform 95"/>
                <p:cNvSpPr>
                  <a:spLocks noChangeArrowheads="1"/>
                </p:cNvSpPr>
                <p:nvPr/>
              </p:nvSpPr>
              <p:spPr bwMode="auto">
                <a:xfrm>
                  <a:off x="4656" y="319"/>
                  <a:ext cx="80" cy="72"/>
                </a:xfrm>
                <a:custGeom>
                  <a:avLst/>
                  <a:gdLst>
                    <a:gd name="T0" fmla="*/ 67 w 188"/>
                    <a:gd name="T1" fmla="*/ 8 h 214"/>
                    <a:gd name="T2" fmla="*/ 68 w 188"/>
                    <a:gd name="T3" fmla="*/ 2 h 214"/>
                    <a:gd name="T4" fmla="*/ 72 w 188"/>
                    <a:gd name="T5" fmla="*/ 0 h 214"/>
                    <a:gd name="T6" fmla="*/ 77 w 188"/>
                    <a:gd name="T7" fmla="*/ 8 h 214"/>
                    <a:gd name="T8" fmla="*/ 80 w 188"/>
                    <a:gd name="T9" fmla="*/ 14 h 214"/>
                    <a:gd name="T10" fmla="*/ 76 w 188"/>
                    <a:gd name="T11" fmla="*/ 20 h 214"/>
                    <a:gd name="T12" fmla="*/ 72 w 188"/>
                    <a:gd name="T13" fmla="*/ 26 h 214"/>
                    <a:gd name="T14" fmla="*/ 69 w 188"/>
                    <a:gd name="T15" fmla="*/ 42 h 214"/>
                    <a:gd name="T16" fmla="*/ 61 w 188"/>
                    <a:gd name="T17" fmla="*/ 46 h 214"/>
                    <a:gd name="T18" fmla="*/ 51 w 188"/>
                    <a:gd name="T19" fmla="*/ 46 h 214"/>
                    <a:gd name="T20" fmla="*/ 48 w 188"/>
                    <a:gd name="T21" fmla="*/ 42 h 214"/>
                    <a:gd name="T22" fmla="*/ 43 w 188"/>
                    <a:gd name="T23" fmla="*/ 49 h 214"/>
                    <a:gd name="T24" fmla="*/ 38 w 188"/>
                    <a:gd name="T25" fmla="*/ 50 h 214"/>
                    <a:gd name="T26" fmla="*/ 34 w 188"/>
                    <a:gd name="T27" fmla="*/ 44 h 214"/>
                    <a:gd name="T28" fmla="*/ 25 w 188"/>
                    <a:gd name="T29" fmla="*/ 48 h 214"/>
                    <a:gd name="T30" fmla="*/ 32 w 188"/>
                    <a:gd name="T31" fmla="*/ 48 h 214"/>
                    <a:gd name="T32" fmla="*/ 33 w 188"/>
                    <a:gd name="T33" fmla="*/ 54 h 214"/>
                    <a:gd name="T34" fmla="*/ 25 w 188"/>
                    <a:gd name="T35" fmla="*/ 56 h 214"/>
                    <a:gd name="T36" fmla="*/ 14 w 188"/>
                    <a:gd name="T37" fmla="*/ 56 h 214"/>
                    <a:gd name="T38" fmla="*/ 15 w 188"/>
                    <a:gd name="T39" fmla="*/ 52 h 214"/>
                    <a:gd name="T40" fmla="*/ 20 w 188"/>
                    <a:gd name="T41" fmla="*/ 48 h 214"/>
                    <a:gd name="T42" fmla="*/ 14 w 188"/>
                    <a:gd name="T43" fmla="*/ 50 h 214"/>
                    <a:gd name="T44" fmla="*/ 11 w 188"/>
                    <a:gd name="T45" fmla="*/ 56 h 214"/>
                    <a:gd name="T46" fmla="*/ 13 w 188"/>
                    <a:gd name="T47" fmla="*/ 64 h 214"/>
                    <a:gd name="T48" fmla="*/ 6 w 188"/>
                    <a:gd name="T49" fmla="*/ 67 h 214"/>
                    <a:gd name="T50" fmla="*/ 0 w 188"/>
                    <a:gd name="T51" fmla="*/ 72 h 214"/>
                    <a:gd name="T52" fmla="*/ 3 w 188"/>
                    <a:gd name="T53" fmla="*/ 63 h 214"/>
                    <a:gd name="T54" fmla="*/ 0 w 188"/>
                    <a:gd name="T55" fmla="*/ 55 h 214"/>
                    <a:gd name="T56" fmla="*/ 6 w 188"/>
                    <a:gd name="T57" fmla="*/ 51 h 214"/>
                    <a:gd name="T58" fmla="*/ 14 w 188"/>
                    <a:gd name="T59" fmla="*/ 45 h 214"/>
                    <a:gd name="T60" fmla="*/ 19 w 188"/>
                    <a:gd name="T61" fmla="*/ 40 h 214"/>
                    <a:gd name="T62" fmla="*/ 31 w 188"/>
                    <a:gd name="T63" fmla="*/ 39 h 214"/>
                    <a:gd name="T64" fmla="*/ 36 w 188"/>
                    <a:gd name="T65" fmla="*/ 38 h 214"/>
                    <a:gd name="T66" fmla="*/ 49 w 188"/>
                    <a:gd name="T67" fmla="*/ 26 h 214"/>
                    <a:gd name="T68" fmla="*/ 51 w 188"/>
                    <a:gd name="T69" fmla="*/ 31 h 214"/>
                    <a:gd name="T70" fmla="*/ 56 w 188"/>
                    <a:gd name="T71" fmla="*/ 26 h 214"/>
                    <a:gd name="T72" fmla="*/ 64 w 188"/>
                    <a:gd name="T73" fmla="*/ 18 h 214"/>
                    <a:gd name="T74" fmla="*/ 66 w 188"/>
                    <a:gd name="T75" fmla="*/ 14 h 214"/>
                    <a:gd name="T76" fmla="*/ 63 w 188"/>
                    <a:gd name="T77" fmla="*/ 13 h 214"/>
                    <a:gd name="T78" fmla="*/ 65 w 188"/>
                    <a:gd name="T79" fmla="*/ 11 h 214"/>
                    <a:gd name="T80" fmla="*/ 67 w 188"/>
                    <a:gd name="T81" fmla="*/ 8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89" name="Freeform 96"/>
                <p:cNvSpPr>
                  <a:spLocks noChangeArrowheads="1"/>
                </p:cNvSpPr>
                <p:nvPr/>
              </p:nvSpPr>
              <p:spPr bwMode="auto">
                <a:xfrm>
                  <a:off x="4709" y="340"/>
                  <a:ext cx="6" cy="4"/>
                </a:xfrm>
                <a:custGeom>
                  <a:avLst/>
                  <a:gdLst>
                    <a:gd name="T0" fmla="*/ 0 w 13"/>
                    <a:gd name="T1" fmla="*/ 3 h 13"/>
                    <a:gd name="T2" fmla="*/ 2 w 13"/>
                    <a:gd name="T3" fmla="*/ 4 h 13"/>
                    <a:gd name="T4" fmla="*/ 0 w 13"/>
                    <a:gd name="T5" fmla="*/ 3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90" name="Freeform 97"/>
                <p:cNvSpPr>
                  <a:spLocks noChangeArrowheads="1"/>
                </p:cNvSpPr>
                <p:nvPr/>
              </p:nvSpPr>
              <p:spPr bwMode="auto">
                <a:xfrm>
                  <a:off x="4261" y="389"/>
                  <a:ext cx="347" cy="189"/>
                </a:xfrm>
                <a:custGeom>
                  <a:avLst/>
                  <a:gdLst>
                    <a:gd name="T0" fmla="*/ 347 w 812"/>
                    <a:gd name="T1" fmla="*/ 9 h 564"/>
                    <a:gd name="T2" fmla="*/ 332 w 812"/>
                    <a:gd name="T3" fmla="*/ 26 h 564"/>
                    <a:gd name="T4" fmla="*/ 320 w 812"/>
                    <a:gd name="T5" fmla="*/ 41 h 564"/>
                    <a:gd name="T6" fmla="*/ 309 w 812"/>
                    <a:gd name="T7" fmla="*/ 48 h 564"/>
                    <a:gd name="T8" fmla="*/ 271 w 812"/>
                    <a:gd name="T9" fmla="*/ 60 h 564"/>
                    <a:gd name="T10" fmla="*/ 270 w 812"/>
                    <a:gd name="T11" fmla="*/ 70 h 564"/>
                    <a:gd name="T12" fmla="*/ 258 w 812"/>
                    <a:gd name="T13" fmla="*/ 77 h 564"/>
                    <a:gd name="T14" fmla="*/ 265 w 812"/>
                    <a:gd name="T15" fmla="*/ 60 h 564"/>
                    <a:gd name="T16" fmla="*/ 246 w 812"/>
                    <a:gd name="T17" fmla="*/ 63 h 564"/>
                    <a:gd name="T18" fmla="*/ 238 w 812"/>
                    <a:gd name="T19" fmla="*/ 73 h 564"/>
                    <a:gd name="T20" fmla="*/ 255 w 812"/>
                    <a:gd name="T21" fmla="*/ 94 h 564"/>
                    <a:gd name="T22" fmla="*/ 254 w 812"/>
                    <a:gd name="T23" fmla="*/ 123 h 564"/>
                    <a:gd name="T24" fmla="*/ 232 w 812"/>
                    <a:gd name="T25" fmla="*/ 136 h 564"/>
                    <a:gd name="T26" fmla="*/ 223 w 812"/>
                    <a:gd name="T27" fmla="*/ 129 h 564"/>
                    <a:gd name="T28" fmla="*/ 206 w 812"/>
                    <a:gd name="T29" fmla="*/ 117 h 564"/>
                    <a:gd name="T30" fmla="*/ 197 w 812"/>
                    <a:gd name="T31" fmla="*/ 117 h 564"/>
                    <a:gd name="T32" fmla="*/ 192 w 812"/>
                    <a:gd name="T33" fmla="*/ 132 h 564"/>
                    <a:gd name="T34" fmla="*/ 214 w 812"/>
                    <a:gd name="T35" fmla="*/ 155 h 564"/>
                    <a:gd name="T36" fmla="*/ 218 w 812"/>
                    <a:gd name="T37" fmla="*/ 176 h 564"/>
                    <a:gd name="T38" fmla="*/ 225 w 812"/>
                    <a:gd name="T39" fmla="*/ 188 h 564"/>
                    <a:gd name="T40" fmla="*/ 210 w 812"/>
                    <a:gd name="T41" fmla="*/ 182 h 564"/>
                    <a:gd name="T42" fmla="*/ 201 w 812"/>
                    <a:gd name="T43" fmla="*/ 174 h 564"/>
                    <a:gd name="T44" fmla="*/ 180 w 812"/>
                    <a:gd name="T45" fmla="*/ 142 h 564"/>
                    <a:gd name="T46" fmla="*/ 182 w 812"/>
                    <a:gd name="T47" fmla="*/ 104 h 564"/>
                    <a:gd name="T48" fmla="*/ 180 w 812"/>
                    <a:gd name="T49" fmla="*/ 90 h 564"/>
                    <a:gd name="T50" fmla="*/ 176 w 812"/>
                    <a:gd name="T51" fmla="*/ 92 h 564"/>
                    <a:gd name="T52" fmla="*/ 165 w 812"/>
                    <a:gd name="T53" fmla="*/ 89 h 564"/>
                    <a:gd name="T54" fmla="*/ 154 w 812"/>
                    <a:gd name="T55" fmla="*/ 57 h 564"/>
                    <a:gd name="T56" fmla="*/ 141 w 812"/>
                    <a:gd name="T57" fmla="*/ 56 h 564"/>
                    <a:gd name="T58" fmla="*/ 123 w 812"/>
                    <a:gd name="T59" fmla="*/ 58 h 564"/>
                    <a:gd name="T60" fmla="*/ 103 w 812"/>
                    <a:gd name="T61" fmla="*/ 78 h 564"/>
                    <a:gd name="T62" fmla="*/ 84 w 812"/>
                    <a:gd name="T63" fmla="*/ 90 h 564"/>
                    <a:gd name="T64" fmla="*/ 79 w 812"/>
                    <a:gd name="T65" fmla="*/ 92 h 564"/>
                    <a:gd name="T66" fmla="*/ 68 w 812"/>
                    <a:gd name="T67" fmla="*/ 110 h 564"/>
                    <a:gd name="T68" fmla="*/ 65 w 812"/>
                    <a:gd name="T69" fmla="*/ 119 h 564"/>
                    <a:gd name="T70" fmla="*/ 55 w 812"/>
                    <a:gd name="T71" fmla="*/ 135 h 564"/>
                    <a:gd name="T72" fmla="*/ 40 w 812"/>
                    <a:gd name="T73" fmla="*/ 131 h 564"/>
                    <a:gd name="T74" fmla="*/ 28 w 812"/>
                    <a:gd name="T75" fmla="*/ 86 h 564"/>
                    <a:gd name="T76" fmla="*/ 31 w 812"/>
                    <a:gd name="T77" fmla="*/ 52 h 564"/>
                    <a:gd name="T78" fmla="*/ 19 w 812"/>
                    <a:gd name="T79" fmla="*/ 60 h 564"/>
                    <a:gd name="T80" fmla="*/ 9 w 812"/>
                    <a:gd name="T81" fmla="*/ 50 h 564"/>
                    <a:gd name="T82" fmla="*/ 10 w 812"/>
                    <a:gd name="T83" fmla="*/ 46 h 564"/>
                    <a:gd name="T84" fmla="*/ 0 w 812"/>
                    <a:gd name="T85" fmla="*/ 31 h 564"/>
                    <a:gd name="T86" fmla="*/ 341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91" name="Freeform 98"/>
                <p:cNvSpPr>
                  <a:spLocks noChangeArrowheads="1"/>
                </p:cNvSpPr>
                <p:nvPr/>
              </p:nvSpPr>
              <p:spPr bwMode="auto">
                <a:xfrm>
                  <a:off x="4322" y="519"/>
                  <a:ext cx="19" cy="29"/>
                </a:xfrm>
                <a:custGeom>
                  <a:avLst/>
                  <a:gdLst>
                    <a:gd name="T0" fmla="*/ 3 w 43"/>
                    <a:gd name="T1" fmla="*/ 4 h 85"/>
                    <a:gd name="T2" fmla="*/ 8 w 43"/>
                    <a:gd name="T3" fmla="*/ 1 h 85"/>
                    <a:gd name="T4" fmla="*/ 16 w 43"/>
                    <a:gd name="T5" fmla="*/ 11 h 85"/>
                    <a:gd name="T6" fmla="*/ 8 w 43"/>
                    <a:gd name="T7" fmla="*/ 29 h 85"/>
                    <a:gd name="T8" fmla="*/ 0 w 43"/>
                    <a:gd name="T9" fmla="*/ 24 h 85"/>
                    <a:gd name="T10" fmla="*/ 3 w 43"/>
                    <a:gd name="T11" fmla="*/ 4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92" name="Freeform 99"/>
                <p:cNvSpPr>
                  <a:spLocks noChangeArrowheads="1"/>
                </p:cNvSpPr>
                <p:nvPr/>
              </p:nvSpPr>
              <p:spPr bwMode="auto">
                <a:xfrm>
                  <a:off x="4588" y="421"/>
                  <a:ext cx="18" cy="24"/>
                </a:xfrm>
                <a:custGeom>
                  <a:avLst/>
                  <a:gdLst>
                    <a:gd name="T0" fmla="*/ 5 w 44"/>
                    <a:gd name="T1" fmla="*/ 9 h 74"/>
                    <a:gd name="T2" fmla="*/ 12 w 44"/>
                    <a:gd name="T3" fmla="*/ 1 h 74"/>
                    <a:gd name="T4" fmla="*/ 18 w 44"/>
                    <a:gd name="T5" fmla="*/ 1 h 74"/>
                    <a:gd name="T6" fmla="*/ 16 w 44"/>
                    <a:gd name="T7" fmla="*/ 8 h 74"/>
                    <a:gd name="T8" fmla="*/ 5 w 44"/>
                    <a:gd name="T9" fmla="*/ 24 h 74"/>
                    <a:gd name="T10" fmla="*/ 3 w 44"/>
                    <a:gd name="T11" fmla="*/ 19 h 74"/>
                    <a:gd name="T12" fmla="*/ 1 w 44"/>
                    <a:gd name="T13" fmla="*/ 12 h 74"/>
                    <a:gd name="T14" fmla="*/ 5 w 44"/>
                    <a:gd name="T15" fmla="*/ 9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93" name="Freeform 100"/>
                <p:cNvSpPr>
                  <a:spLocks noChangeArrowheads="1"/>
                </p:cNvSpPr>
                <p:nvPr/>
              </p:nvSpPr>
              <p:spPr bwMode="auto">
                <a:xfrm>
                  <a:off x="4639" y="409"/>
                  <a:ext cx="9" cy="10"/>
                </a:xfrm>
                <a:custGeom>
                  <a:avLst/>
                  <a:gdLst>
                    <a:gd name="T0" fmla="*/ 3 w 20"/>
                    <a:gd name="T1" fmla="*/ 5 h 30"/>
                    <a:gd name="T2" fmla="*/ 2 w 20"/>
                    <a:gd name="T3" fmla="*/ 10 h 30"/>
                    <a:gd name="T4" fmla="*/ 3 w 20"/>
                    <a:gd name="T5" fmla="*/ 5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94" name="Freeform 101"/>
                <p:cNvSpPr>
                  <a:spLocks noChangeArrowheads="1"/>
                </p:cNvSpPr>
                <p:nvPr/>
              </p:nvSpPr>
              <p:spPr bwMode="auto">
                <a:xfrm>
                  <a:off x="3709" y="315"/>
                  <a:ext cx="433" cy="354"/>
                </a:xfrm>
                <a:custGeom>
                  <a:avLst/>
                  <a:gdLst>
                    <a:gd name="T0" fmla="*/ 305 w 682"/>
                    <a:gd name="T1" fmla="*/ 295 h 557"/>
                    <a:gd name="T2" fmla="*/ 309 w 682"/>
                    <a:gd name="T3" fmla="*/ 287 h 557"/>
                    <a:gd name="T4" fmla="*/ 317 w 682"/>
                    <a:gd name="T5" fmla="*/ 262 h 557"/>
                    <a:gd name="T6" fmla="*/ 196 w 682"/>
                    <a:gd name="T7" fmla="*/ 182 h 557"/>
                    <a:gd name="T8" fmla="*/ 179 w 682"/>
                    <a:gd name="T9" fmla="*/ 220 h 557"/>
                    <a:gd name="T10" fmla="*/ 192 w 682"/>
                    <a:gd name="T11" fmla="*/ 353 h 557"/>
                    <a:gd name="T12" fmla="*/ 179 w 682"/>
                    <a:gd name="T13" fmla="*/ 314 h 557"/>
                    <a:gd name="T14" fmla="*/ 154 w 682"/>
                    <a:gd name="T15" fmla="*/ 279 h 557"/>
                    <a:gd name="T16" fmla="*/ 156 w 682"/>
                    <a:gd name="T17" fmla="*/ 262 h 557"/>
                    <a:gd name="T18" fmla="*/ 157 w 682"/>
                    <a:gd name="T19" fmla="*/ 250 h 557"/>
                    <a:gd name="T20" fmla="*/ 140 w 682"/>
                    <a:gd name="T21" fmla="*/ 238 h 557"/>
                    <a:gd name="T22" fmla="*/ 123 w 682"/>
                    <a:gd name="T23" fmla="*/ 220 h 557"/>
                    <a:gd name="T24" fmla="*/ 94 w 682"/>
                    <a:gd name="T25" fmla="*/ 225 h 557"/>
                    <a:gd name="T26" fmla="*/ 80 w 682"/>
                    <a:gd name="T27" fmla="*/ 232 h 557"/>
                    <a:gd name="T28" fmla="*/ 50 w 682"/>
                    <a:gd name="T29" fmla="*/ 232 h 557"/>
                    <a:gd name="T30" fmla="*/ 14 w 682"/>
                    <a:gd name="T31" fmla="*/ 198 h 557"/>
                    <a:gd name="T32" fmla="*/ 7 w 682"/>
                    <a:gd name="T33" fmla="*/ 187 h 557"/>
                    <a:gd name="T34" fmla="*/ 0 w 682"/>
                    <a:gd name="T35" fmla="*/ 168 h 557"/>
                    <a:gd name="T36" fmla="*/ 15 w 682"/>
                    <a:gd name="T37" fmla="*/ 135 h 557"/>
                    <a:gd name="T38" fmla="*/ 20 w 682"/>
                    <a:gd name="T39" fmla="*/ 115 h 557"/>
                    <a:gd name="T40" fmla="*/ 32 w 682"/>
                    <a:gd name="T41" fmla="*/ 91 h 557"/>
                    <a:gd name="T42" fmla="*/ 51 w 682"/>
                    <a:gd name="T43" fmla="*/ 74 h 557"/>
                    <a:gd name="T44" fmla="*/ 106 w 682"/>
                    <a:gd name="T45" fmla="*/ 43 h 557"/>
                    <a:gd name="T46" fmla="*/ 140 w 682"/>
                    <a:gd name="T47" fmla="*/ 19 h 557"/>
                    <a:gd name="T48" fmla="*/ 164 w 682"/>
                    <a:gd name="T49" fmla="*/ 4 h 557"/>
                    <a:gd name="T50" fmla="*/ 230 w 682"/>
                    <a:gd name="T51" fmla="*/ 1 h 557"/>
                    <a:gd name="T52" fmla="*/ 253 w 682"/>
                    <a:gd name="T53" fmla="*/ 0 h 557"/>
                    <a:gd name="T54" fmla="*/ 244 w 682"/>
                    <a:gd name="T55" fmla="*/ 22 h 557"/>
                    <a:gd name="T56" fmla="*/ 281 w 682"/>
                    <a:gd name="T57" fmla="*/ 53 h 557"/>
                    <a:gd name="T58" fmla="*/ 316 w 682"/>
                    <a:gd name="T59" fmla="*/ 47 h 557"/>
                    <a:gd name="T60" fmla="*/ 336 w 682"/>
                    <a:gd name="T61" fmla="*/ 52 h 557"/>
                    <a:gd name="T62" fmla="*/ 355 w 682"/>
                    <a:gd name="T63" fmla="*/ 62 h 557"/>
                    <a:gd name="T64" fmla="*/ 363 w 682"/>
                    <a:gd name="T65" fmla="*/ 119 h 557"/>
                    <a:gd name="T66" fmla="*/ 363 w 682"/>
                    <a:gd name="T67" fmla="*/ 153 h 557"/>
                    <a:gd name="T68" fmla="*/ 380 w 682"/>
                    <a:gd name="T69" fmla="*/ 180 h 557"/>
                    <a:gd name="T70" fmla="*/ 410 w 682"/>
                    <a:gd name="T71" fmla="*/ 191 h 557"/>
                    <a:gd name="T72" fmla="*/ 432 w 682"/>
                    <a:gd name="T73" fmla="*/ 187 h 557"/>
                    <a:gd name="T74" fmla="*/ 422 w 682"/>
                    <a:gd name="T75" fmla="*/ 216 h 557"/>
                    <a:gd name="T76" fmla="*/ 380 w 682"/>
                    <a:gd name="T77" fmla="*/ 259 h 557"/>
                    <a:gd name="T78" fmla="*/ 348 w 682"/>
                    <a:gd name="T79" fmla="*/ 308 h 557"/>
                    <a:gd name="T80" fmla="*/ 353 w 682"/>
                    <a:gd name="T81" fmla="*/ 323 h 557"/>
                    <a:gd name="T82" fmla="*/ 276 w 682"/>
                    <a:gd name="T83" fmla="*/ 353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95" name="Freeform 102"/>
                <p:cNvSpPr>
                  <a:spLocks noChangeArrowheads="1"/>
                </p:cNvSpPr>
                <p:nvPr/>
              </p:nvSpPr>
              <p:spPr bwMode="auto">
                <a:xfrm>
                  <a:off x="3877" y="448"/>
                  <a:ext cx="163" cy="221"/>
                </a:xfrm>
                <a:custGeom>
                  <a:avLst/>
                  <a:gdLst>
                    <a:gd name="T0" fmla="*/ 154 w 257"/>
                    <a:gd name="T1" fmla="*/ 221 h 347"/>
                    <a:gd name="T2" fmla="*/ 148 w 257"/>
                    <a:gd name="T3" fmla="*/ 192 h 347"/>
                    <a:gd name="T4" fmla="*/ 138 w 257"/>
                    <a:gd name="T5" fmla="*/ 183 h 347"/>
                    <a:gd name="T6" fmla="*/ 136 w 257"/>
                    <a:gd name="T7" fmla="*/ 171 h 347"/>
                    <a:gd name="T8" fmla="*/ 133 w 257"/>
                    <a:gd name="T9" fmla="*/ 162 h 347"/>
                    <a:gd name="T10" fmla="*/ 133 w 257"/>
                    <a:gd name="T11" fmla="*/ 146 h 347"/>
                    <a:gd name="T12" fmla="*/ 131 w 257"/>
                    <a:gd name="T13" fmla="*/ 136 h 347"/>
                    <a:gd name="T14" fmla="*/ 145 w 257"/>
                    <a:gd name="T15" fmla="*/ 129 h 347"/>
                    <a:gd name="T16" fmla="*/ 163 w 257"/>
                    <a:gd name="T17" fmla="*/ 125 h 347"/>
                    <a:gd name="T18" fmla="*/ 163 w 257"/>
                    <a:gd name="T19" fmla="*/ 87 h 347"/>
                    <a:gd name="T20" fmla="*/ 34 w 257"/>
                    <a:gd name="T21" fmla="*/ 61 h 347"/>
                    <a:gd name="T22" fmla="*/ 20 w 257"/>
                    <a:gd name="T23" fmla="*/ 62 h 347"/>
                    <a:gd name="T24" fmla="*/ 10 w 257"/>
                    <a:gd name="T25" fmla="*/ 65 h 347"/>
                    <a:gd name="T26" fmla="*/ 0 w 257"/>
                    <a:gd name="T27" fmla="*/ 95 h 347"/>
                    <a:gd name="T28" fmla="*/ 59 w 257"/>
                    <a:gd name="T29" fmla="*/ 220 h 347"/>
                    <a:gd name="T30" fmla="*/ 154 w 257"/>
                    <a:gd name="T31" fmla="*/ 22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96" name="Freeform 103"/>
                <p:cNvSpPr>
                  <a:spLocks noChangeArrowheads="1"/>
                </p:cNvSpPr>
                <p:nvPr/>
              </p:nvSpPr>
              <p:spPr bwMode="auto">
                <a:xfrm>
                  <a:off x="4164" y="611"/>
                  <a:ext cx="7" cy="12"/>
                </a:xfrm>
                <a:custGeom>
                  <a:avLst/>
                  <a:gdLst>
                    <a:gd name="T0" fmla="*/ 3 w 19"/>
                    <a:gd name="T1" fmla="*/ 8 h 37"/>
                    <a:gd name="T2" fmla="*/ 7 w 19"/>
                    <a:gd name="T3" fmla="*/ 7 h 37"/>
                    <a:gd name="T4" fmla="*/ 3 w 19"/>
                    <a:gd name="T5" fmla="*/ 8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97" name="Freeform 104"/>
                <p:cNvSpPr>
                  <a:spLocks noChangeArrowheads="1"/>
                </p:cNvSpPr>
                <p:nvPr/>
              </p:nvSpPr>
              <p:spPr bwMode="auto">
                <a:xfrm>
                  <a:off x="4155" y="497"/>
                  <a:ext cx="9" cy="7"/>
                </a:xfrm>
                <a:custGeom>
                  <a:avLst/>
                  <a:gdLst>
                    <a:gd name="T0" fmla="*/ 5 w 22"/>
                    <a:gd name="T1" fmla="*/ 4 h 20"/>
                    <a:gd name="T2" fmla="*/ 7 w 22"/>
                    <a:gd name="T3" fmla="*/ 0 h 20"/>
                    <a:gd name="T4" fmla="*/ 8 w 22"/>
                    <a:gd name="T5" fmla="*/ 4 h 20"/>
                    <a:gd name="T6" fmla="*/ 3 w 22"/>
                    <a:gd name="T7" fmla="*/ 7 h 20"/>
                    <a:gd name="T8" fmla="*/ 5 w 22"/>
                    <a:gd name="T9" fmla="*/ 4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98" name="Freeform 105"/>
                <p:cNvSpPr>
                  <a:spLocks noChangeArrowheads="1"/>
                </p:cNvSpPr>
                <p:nvPr/>
              </p:nvSpPr>
              <p:spPr bwMode="auto">
                <a:xfrm>
                  <a:off x="3760" y="357"/>
                  <a:ext cx="25" cy="10"/>
                </a:xfrm>
                <a:custGeom>
                  <a:avLst/>
                  <a:gdLst>
                    <a:gd name="T0" fmla="*/ 11 w 57"/>
                    <a:gd name="T1" fmla="*/ 6 h 30"/>
                    <a:gd name="T2" fmla="*/ 14 w 57"/>
                    <a:gd name="T3" fmla="*/ 2 h 30"/>
                    <a:gd name="T4" fmla="*/ 16 w 57"/>
                    <a:gd name="T5" fmla="*/ 10 h 30"/>
                    <a:gd name="T6" fmla="*/ 11 w 57"/>
                    <a:gd name="T7" fmla="*/ 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99" name="Freeform 106"/>
                <p:cNvSpPr>
                  <a:spLocks noChangeArrowheads="1"/>
                </p:cNvSpPr>
                <p:nvPr/>
              </p:nvSpPr>
              <p:spPr bwMode="auto">
                <a:xfrm>
                  <a:off x="4062" y="265"/>
                  <a:ext cx="295" cy="233"/>
                </a:xfrm>
                <a:custGeom>
                  <a:avLst/>
                  <a:gdLst>
                    <a:gd name="T0" fmla="*/ 201 w 693"/>
                    <a:gd name="T1" fmla="*/ 155 h 696"/>
                    <a:gd name="T2" fmla="*/ 167 w 693"/>
                    <a:gd name="T3" fmla="*/ 151 h 696"/>
                    <a:gd name="T4" fmla="*/ 138 w 693"/>
                    <a:gd name="T5" fmla="*/ 138 h 696"/>
                    <a:gd name="T6" fmla="*/ 113 w 693"/>
                    <a:gd name="T7" fmla="*/ 134 h 696"/>
                    <a:gd name="T8" fmla="*/ 101 w 693"/>
                    <a:gd name="T9" fmla="*/ 139 h 696"/>
                    <a:gd name="T10" fmla="*/ 111 w 693"/>
                    <a:gd name="T11" fmla="*/ 143 h 696"/>
                    <a:gd name="T12" fmla="*/ 125 w 693"/>
                    <a:gd name="T13" fmla="*/ 157 h 696"/>
                    <a:gd name="T14" fmla="*/ 137 w 693"/>
                    <a:gd name="T15" fmla="*/ 159 h 696"/>
                    <a:gd name="T16" fmla="*/ 142 w 693"/>
                    <a:gd name="T17" fmla="*/ 179 h 696"/>
                    <a:gd name="T18" fmla="*/ 133 w 693"/>
                    <a:gd name="T19" fmla="*/ 185 h 696"/>
                    <a:gd name="T20" fmla="*/ 111 w 693"/>
                    <a:gd name="T21" fmla="*/ 206 h 696"/>
                    <a:gd name="T22" fmla="*/ 96 w 693"/>
                    <a:gd name="T23" fmla="*/ 210 h 696"/>
                    <a:gd name="T24" fmla="*/ 41 w 693"/>
                    <a:gd name="T25" fmla="*/ 233 h 696"/>
                    <a:gd name="T26" fmla="*/ 33 w 693"/>
                    <a:gd name="T27" fmla="*/ 206 h 696"/>
                    <a:gd name="T28" fmla="*/ 19 w 693"/>
                    <a:gd name="T29" fmla="*/ 175 h 696"/>
                    <a:gd name="T30" fmla="*/ 14 w 693"/>
                    <a:gd name="T31" fmla="*/ 150 h 696"/>
                    <a:gd name="T32" fmla="*/ 23 w 693"/>
                    <a:gd name="T33" fmla="*/ 115 h 696"/>
                    <a:gd name="T34" fmla="*/ 7 w 693"/>
                    <a:gd name="T35" fmla="*/ 131 h 696"/>
                    <a:gd name="T36" fmla="*/ 34 w 693"/>
                    <a:gd name="T37" fmla="*/ 94 h 696"/>
                    <a:gd name="T38" fmla="*/ 48 w 693"/>
                    <a:gd name="T39" fmla="*/ 68 h 696"/>
                    <a:gd name="T40" fmla="*/ 16 w 693"/>
                    <a:gd name="T41" fmla="*/ 68 h 696"/>
                    <a:gd name="T42" fmla="*/ 0 w 693"/>
                    <a:gd name="T43" fmla="*/ 66 h 696"/>
                    <a:gd name="T44" fmla="*/ 11 w 693"/>
                    <a:gd name="T45" fmla="*/ 47 h 696"/>
                    <a:gd name="T46" fmla="*/ 41 w 693"/>
                    <a:gd name="T47" fmla="*/ 37 h 696"/>
                    <a:gd name="T48" fmla="*/ 94 w 693"/>
                    <a:gd name="T49" fmla="*/ 42 h 696"/>
                    <a:gd name="T50" fmla="*/ 97 w 693"/>
                    <a:gd name="T51" fmla="*/ 21 h 696"/>
                    <a:gd name="T52" fmla="*/ 111 w 693"/>
                    <a:gd name="T53" fmla="*/ 0 h 696"/>
                    <a:gd name="T54" fmla="*/ 152 w 693"/>
                    <a:gd name="T55" fmla="*/ 15 h 696"/>
                    <a:gd name="T56" fmla="*/ 140 w 693"/>
                    <a:gd name="T57" fmla="*/ 29 h 696"/>
                    <a:gd name="T58" fmla="*/ 128 w 693"/>
                    <a:gd name="T59" fmla="*/ 59 h 696"/>
                    <a:gd name="T60" fmla="*/ 154 w 693"/>
                    <a:gd name="T61" fmla="*/ 64 h 696"/>
                    <a:gd name="T62" fmla="*/ 159 w 693"/>
                    <a:gd name="T63" fmla="*/ 46 h 696"/>
                    <a:gd name="T64" fmla="*/ 178 w 693"/>
                    <a:gd name="T65" fmla="*/ 31 h 696"/>
                    <a:gd name="T66" fmla="*/ 212 w 693"/>
                    <a:gd name="T67" fmla="*/ 29 h 696"/>
                    <a:gd name="T68" fmla="*/ 225 w 693"/>
                    <a:gd name="T69" fmla="*/ 17 h 696"/>
                    <a:gd name="T70" fmla="*/ 230 w 693"/>
                    <a:gd name="T71" fmla="*/ 154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00" name="Freeform 107"/>
                <p:cNvSpPr>
                  <a:spLocks noChangeArrowheads="1"/>
                </p:cNvSpPr>
                <p:nvPr/>
              </p:nvSpPr>
              <p:spPr bwMode="auto">
                <a:xfrm>
                  <a:off x="3861" y="247"/>
                  <a:ext cx="591" cy="95"/>
                </a:xfrm>
                <a:custGeom>
                  <a:avLst/>
                  <a:gdLst>
                    <a:gd name="T0" fmla="*/ 524 w 931"/>
                    <a:gd name="T1" fmla="*/ 0 h 149"/>
                    <a:gd name="T2" fmla="*/ 91 w 931"/>
                    <a:gd name="T3" fmla="*/ 18 h 149"/>
                    <a:gd name="T4" fmla="*/ 58 w 931"/>
                    <a:gd name="T5" fmla="*/ 27 h 149"/>
                    <a:gd name="T6" fmla="*/ 39 w 931"/>
                    <a:gd name="T7" fmla="*/ 27 h 149"/>
                    <a:gd name="T8" fmla="*/ 14 w 931"/>
                    <a:gd name="T9" fmla="*/ 49 h 149"/>
                    <a:gd name="T10" fmla="*/ 0 w 931"/>
                    <a:gd name="T11" fmla="*/ 67 h 149"/>
                    <a:gd name="T12" fmla="*/ 37 w 931"/>
                    <a:gd name="T13" fmla="*/ 73 h 149"/>
                    <a:gd name="T14" fmla="*/ 62 w 931"/>
                    <a:gd name="T15" fmla="*/ 61 h 149"/>
                    <a:gd name="T16" fmla="*/ 69 w 931"/>
                    <a:gd name="T17" fmla="*/ 54 h 149"/>
                    <a:gd name="T18" fmla="*/ 106 w 931"/>
                    <a:gd name="T19" fmla="*/ 33 h 149"/>
                    <a:gd name="T20" fmla="*/ 136 w 931"/>
                    <a:gd name="T21" fmla="*/ 29 h 149"/>
                    <a:gd name="T22" fmla="*/ 150 w 931"/>
                    <a:gd name="T23" fmla="*/ 60 h 149"/>
                    <a:gd name="T24" fmla="*/ 119 w 931"/>
                    <a:gd name="T25" fmla="*/ 69 h 149"/>
                    <a:gd name="T26" fmla="*/ 147 w 931"/>
                    <a:gd name="T27" fmla="*/ 72 h 149"/>
                    <a:gd name="T28" fmla="*/ 159 w 931"/>
                    <a:gd name="T29" fmla="*/ 57 h 149"/>
                    <a:gd name="T30" fmla="*/ 169 w 931"/>
                    <a:gd name="T31" fmla="*/ 59 h 149"/>
                    <a:gd name="T32" fmla="*/ 161 w 931"/>
                    <a:gd name="T33" fmla="*/ 34 h 149"/>
                    <a:gd name="T34" fmla="*/ 169 w 931"/>
                    <a:gd name="T35" fmla="*/ 28 h 149"/>
                    <a:gd name="T36" fmla="*/ 176 w 931"/>
                    <a:gd name="T37" fmla="*/ 56 h 149"/>
                    <a:gd name="T38" fmla="*/ 169 w 931"/>
                    <a:gd name="T39" fmla="*/ 72 h 149"/>
                    <a:gd name="T40" fmla="*/ 188 w 931"/>
                    <a:gd name="T41" fmla="*/ 83 h 149"/>
                    <a:gd name="T42" fmla="*/ 190 w 931"/>
                    <a:gd name="T43" fmla="*/ 59 h 149"/>
                    <a:gd name="T44" fmla="*/ 210 w 931"/>
                    <a:gd name="T45" fmla="*/ 66 h 149"/>
                    <a:gd name="T46" fmla="*/ 242 w 931"/>
                    <a:gd name="T47" fmla="*/ 47 h 149"/>
                    <a:gd name="T48" fmla="*/ 260 w 931"/>
                    <a:gd name="T49" fmla="*/ 32 h 149"/>
                    <a:gd name="T50" fmla="*/ 279 w 931"/>
                    <a:gd name="T51" fmla="*/ 36 h 149"/>
                    <a:gd name="T52" fmla="*/ 289 w 931"/>
                    <a:gd name="T53" fmla="*/ 32 h 149"/>
                    <a:gd name="T54" fmla="*/ 274 w 931"/>
                    <a:gd name="T55" fmla="*/ 28 h 149"/>
                    <a:gd name="T56" fmla="*/ 301 w 931"/>
                    <a:gd name="T57" fmla="*/ 22 h 149"/>
                    <a:gd name="T58" fmla="*/ 345 w 931"/>
                    <a:gd name="T59" fmla="*/ 34 h 149"/>
                    <a:gd name="T60" fmla="*/ 369 w 931"/>
                    <a:gd name="T61" fmla="*/ 27 h 149"/>
                    <a:gd name="T62" fmla="*/ 371 w 931"/>
                    <a:gd name="T63" fmla="*/ 40 h 149"/>
                    <a:gd name="T64" fmla="*/ 361 w 931"/>
                    <a:gd name="T65" fmla="*/ 64 h 149"/>
                    <a:gd name="T66" fmla="*/ 388 w 931"/>
                    <a:gd name="T67" fmla="*/ 56 h 149"/>
                    <a:gd name="T68" fmla="*/ 396 w 931"/>
                    <a:gd name="T69" fmla="*/ 51 h 149"/>
                    <a:gd name="T70" fmla="*/ 411 w 931"/>
                    <a:gd name="T71" fmla="*/ 39 h 149"/>
                    <a:gd name="T72" fmla="*/ 504 w 931"/>
                    <a:gd name="T73" fmla="*/ 5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01" name="Freeform 108"/>
                <p:cNvSpPr>
                  <a:spLocks noChangeArrowheads="1"/>
                </p:cNvSpPr>
                <p:nvPr/>
              </p:nvSpPr>
              <p:spPr bwMode="auto">
                <a:xfrm>
                  <a:off x="3981" y="282"/>
                  <a:ext cx="13" cy="10"/>
                </a:xfrm>
                <a:custGeom>
                  <a:avLst/>
                  <a:gdLst>
                    <a:gd name="T0" fmla="*/ 1 w 31"/>
                    <a:gd name="T1" fmla="*/ 9 h 30"/>
                    <a:gd name="T2" fmla="*/ 13 w 31"/>
                    <a:gd name="T3" fmla="*/ 0 h 30"/>
                    <a:gd name="T4" fmla="*/ 8 w 31"/>
                    <a:gd name="T5" fmla="*/ 8 h 30"/>
                    <a:gd name="T6" fmla="*/ 1 w 31"/>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02" name="Freeform 109"/>
                <p:cNvSpPr>
                  <a:spLocks noChangeArrowheads="1"/>
                </p:cNvSpPr>
                <p:nvPr/>
              </p:nvSpPr>
              <p:spPr bwMode="auto">
                <a:xfrm>
                  <a:off x="3966" y="296"/>
                  <a:ext cx="19" cy="11"/>
                </a:xfrm>
                <a:custGeom>
                  <a:avLst/>
                  <a:gdLst>
                    <a:gd name="T0" fmla="*/ 3 w 44"/>
                    <a:gd name="T1" fmla="*/ 11 h 32"/>
                    <a:gd name="T2" fmla="*/ 10 w 44"/>
                    <a:gd name="T3" fmla="*/ 0 h 32"/>
                    <a:gd name="T4" fmla="*/ 16 w 44"/>
                    <a:gd name="T5" fmla="*/ 1 h 32"/>
                    <a:gd name="T6" fmla="*/ 3 w 44"/>
                    <a:gd name="T7" fmla="*/ 1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03" name="Freeform 110"/>
                <p:cNvSpPr>
                  <a:spLocks noChangeArrowheads="1"/>
                </p:cNvSpPr>
                <p:nvPr/>
              </p:nvSpPr>
              <p:spPr bwMode="auto">
                <a:xfrm>
                  <a:off x="4028" y="337"/>
                  <a:ext cx="32" cy="6"/>
                </a:xfrm>
                <a:custGeom>
                  <a:avLst/>
                  <a:gdLst>
                    <a:gd name="T0" fmla="*/ 16 w 76"/>
                    <a:gd name="T1" fmla="*/ 6 h 18"/>
                    <a:gd name="T2" fmla="*/ 11 w 76"/>
                    <a:gd name="T3" fmla="*/ 1 h 18"/>
                    <a:gd name="T4" fmla="*/ 16 w 76"/>
                    <a:gd name="T5" fmla="*/ 6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04" name="Freeform 111"/>
                <p:cNvSpPr>
                  <a:spLocks noChangeArrowheads="1"/>
                </p:cNvSpPr>
                <p:nvPr/>
              </p:nvSpPr>
              <p:spPr bwMode="auto">
                <a:xfrm>
                  <a:off x="4083" y="336"/>
                  <a:ext cx="18" cy="15"/>
                </a:xfrm>
                <a:custGeom>
                  <a:avLst/>
                  <a:gdLst>
                    <a:gd name="T0" fmla="*/ 0 w 42"/>
                    <a:gd name="T1" fmla="*/ 7 h 44"/>
                    <a:gd name="T2" fmla="*/ 5 w 42"/>
                    <a:gd name="T3" fmla="*/ 3 h 44"/>
                    <a:gd name="T4" fmla="*/ 0 w 42"/>
                    <a:gd name="T5" fmla="*/ 7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05" name="Freeform 112"/>
                <p:cNvSpPr>
                  <a:spLocks noChangeArrowheads="1"/>
                </p:cNvSpPr>
                <p:nvPr/>
              </p:nvSpPr>
              <p:spPr bwMode="auto">
                <a:xfrm>
                  <a:off x="3936" y="295"/>
                  <a:ext cx="14" cy="10"/>
                </a:xfrm>
                <a:custGeom>
                  <a:avLst/>
                  <a:gdLst>
                    <a:gd name="T0" fmla="*/ 3 w 31"/>
                    <a:gd name="T1" fmla="*/ 7 h 30"/>
                    <a:gd name="T2" fmla="*/ 14 w 31"/>
                    <a:gd name="T3" fmla="*/ 3 h 30"/>
                    <a:gd name="T4" fmla="*/ 3 w 31"/>
                    <a:gd name="T5" fmla="*/ 7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4" name="Group 113"/>
            <p:cNvGrpSpPr>
              <a:grpSpLocks/>
            </p:cNvGrpSpPr>
            <p:nvPr/>
          </p:nvGrpSpPr>
          <p:grpSpPr bwMode="auto">
            <a:xfrm>
              <a:off x="798" y="111"/>
              <a:ext cx="4702" cy="418"/>
              <a:chOff x="798" y="255"/>
              <a:chExt cx="4702" cy="418"/>
            </a:xfrm>
          </p:grpSpPr>
          <p:sp>
            <p:nvSpPr>
              <p:cNvPr id="41" name="Line 114"/>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42" name="Line 115"/>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43" name="Line 116"/>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44" name="Line 117"/>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45" name="Line 118"/>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46" name="Line 119"/>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47" name="Line 120"/>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48" name="Line 121"/>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49" name="Line 122"/>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50" name="Line 123"/>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51" name="Line 124"/>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52" name="Line 125"/>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53" name="Line 126"/>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54" name="Line 127"/>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55" name="Line 128"/>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56" name="Line 129"/>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57" name="Line 130"/>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58" name="Line 131"/>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59" name="Line 132"/>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60" name="Line 133"/>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61" name="Line 134"/>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5" name="Group 135"/>
            <p:cNvGrpSpPr>
              <a:grpSpLocks/>
            </p:cNvGrpSpPr>
            <p:nvPr/>
          </p:nvGrpSpPr>
          <p:grpSpPr bwMode="auto">
            <a:xfrm>
              <a:off x="1208" y="109"/>
              <a:ext cx="3694" cy="423"/>
              <a:chOff x="1034" y="245"/>
              <a:chExt cx="3694" cy="423"/>
            </a:xfrm>
          </p:grpSpPr>
          <p:sp>
            <p:nvSpPr>
              <p:cNvPr id="16" name="Line 136"/>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7" name="Line 137"/>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8" name="Line 138"/>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9" name="Line 139"/>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20" name="Line 140"/>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21" name="Line 141"/>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22" name="Line 142"/>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23" name="Line 143"/>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24" name="Line 144"/>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25" name="Line 145"/>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26" name="Line 146"/>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27" name="Line 147"/>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28" name="Line 148"/>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29" name="Line 149"/>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30" name="Line 150"/>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31" name="Line 151"/>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32" name="Line 152"/>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33" name="Line 153"/>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34" name="Line 154"/>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35" name="Line 155"/>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36" name="Line 156"/>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37" name="Line 157"/>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38" name="Line 158"/>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39" name="Line 159"/>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40" name="Line 160"/>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162" name="Line 162"/>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pic>
        <p:nvPicPr>
          <p:cNvPr id="163" name="Picture 164" descr="ai logo"/>
          <p:cNvPicPr>
            <a:picLocks noChangeAspect="1" noChangeArrowheads="1"/>
          </p:cNvPicPr>
          <p:nvPr/>
        </p:nvPicPr>
        <p:blipFill>
          <a:blip r:embed="rId4" cstate="print"/>
          <a:srcRect/>
          <a:stretch>
            <a:fillRect/>
          </a:stretch>
        </p:blipFill>
        <p:spPr bwMode="auto">
          <a:xfrm>
            <a:off x="34925" y="5715000"/>
            <a:ext cx="1143000" cy="911225"/>
          </a:xfrm>
          <a:prstGeom prst="rect">
            <a:avLst/>
          </a:prstGeom>
          <a:noFill/>
          <a:ln w="9525">
            <a:noFill/>
            <a:miter lim="800000"/>
            <a:headEnd/>
            <a:tailEnd/>
          </a:ln>
        </p:spPr>
      </p:pic>
      <p:sp>
        <p:nvSpPr>
          <p:cNvPr id="164" name="Text Box 165"/>
          <p:cNvSpPr txBox="1">
            <a:spLocks noChangeArrowheads="1"/>
          </p:cNvSpPr>
          <p:nvPr/>
        </p:nvSpPr>
        <p:spPr bwMode="auto">
          <a:xfrm>
            <a:off x="1817688" y="6521450"/>
            <a:ext cx="5346700" cy="336550"/>
          </a:xfrm>
          <a:prstGeom prst="rect">
            <a:avLst/>
          </a:prstGeom>
          <a:noFill/>
          <a:ln>
            <a:noFill/>
          </a:ln>
          <a:effectLst/>
        </p:spPr>
        <p:txBody>
          <a:bodyPr>
            <a:spAutoFit/>
          </a:bodyPr>
          <a:lstStyle/>
          <a:p>
            <a:pPr eaLnBrk="1" hangingPunct="1">
              <a:defRPr/>
            </a:pPr>
            <a:r>
              <a:rPr kumimoji="1" lang="en-US" altLang="zh-CN" sz="160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rPr>
              <a:t> </a:t>
            </a:r>
            <a:r>
              <a:rPr kumimoji="1" lang="en-US" altLang="zh-CN" sz="160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Central South University     Artificial Intelligence</a:t>
            </a:r>
            <a:endParaRPr kumimoji="1" lang="en-US" altLang="zh-TW" sz="160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65" name="Group 166"/>
          <p:cNvGrpSpPr>
            <a:grpSpLocks/>
          </p:cNvGrpSpPr>
          <p:nvPr/>
        </p:nvGrpSpPr>
        <p:grpSpPr bwMode="auto">
          <a:xfrm>
            <a:off x="53975" y="2865438"/>
            <a:ext cx="8915400" cy="1127125"/>
            <a:chOff x="0" y="0"/>
            <a:chExt cx="5616" cy="710"/>
          </a:xfrm>
        </p:grpSpPr>
        <p:sp>
          <p:nvSpPr>
            <p:cNvPr id="166" name="Rectangle 167"/>
            <p:cNvSpPr>
              <a:spLocks noChangeArrowheads="1"/>
            </p:cNvSpPr>
            <p:nvPr/>
          </p:nvSpPr>
          <p:spPr bwMode="auto">
            <a:xfrm>
              <a:off x="0" y="0"/>
              <a:ext cx="0" cy="330"/>
            </a:xfrm>
            <a:prstGeom prst="rect">
              <a:avLst/>
            </a:prstGeom>
            <a:noFill/>
            <a:ln>
              <a:noFill/>
            </a:ln>
            <a:effectLst/>
          </p:spPr>
          <p:txBody>
            <a:bodyPr>
              <a:spAutoFit/>
            </a:bodyP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67" name="Rectangle 168"/>
            <p:cNvSpPr>
              <a:spLocks noChangeArrowheads="1"/>
            </p:cNvSpPr>
            <p:nvPr/>
          </p:nvSpPr>
          <p:spPr bwMode="auto">
            <a:xfrm>
              <a:off x="0" y="0"/>
              <a:ext cx="5616" cy="710"/>
            </a:xfrm>
            <a:prstGeom prst="rect">
              <a:avLst/>
            </a:prstGeom>
            <a:noFill/>
            <a:ln>
              <a:noFill/>
            </a:ln>
            <a:effectLst/>
          </p:spPr>
          <p:txBody>
            <a:bodyPr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l" eaLnBrk="1" hangingPunct="1">
                <a:defRPr/>
              </a:pPr>
              <a:r>
                <a:rPr kumimoji="1" lang="en-US" altLang="zh-CN" sz="900" b="0">
                  <a:solidFill>
                    <a:schemeClr val="tx1"/>
                  </a:solidFill>
                  <a:latin typeface="Times New Roman" panose="02020603050405020304" pitchFamily="18" charset="0"/>
                  <a:ea typeface="宋体" panose="02010600030101010101" pitchFamily="2" charset="-122"/>
                </a:rPr>
                <a:t>  </a:t>
              </a:r>
              <a:r>
                <a:rPr kumimoji="1" lang="en-US" altLang="zh-CN" sz="5900" b="0">
                  <a:solidFill>
                    <a:schemeClr val="tx1"/>
                  </a:solidFill>
                  <a:latin typeface="Times New Roman" panose="02020603050405020304" pitchFamily="18" charset="0"/>
                  <a:ea typeface="宋体" panose="02010600030101010101" pitchFamily="2" charset="-122"/>
                </a:rPr>
                <a:t> </a:t>
              </a:r>
              <a:r>
                <a:rPr kumimoji="1" lang="en-US" altLang="zh-CN" sz="900" b="0">
                  <a:solidFill>
                    <a:schemeClr val="tx1"/>
                  </a:solidFill>
                  <a:latin typeface="Times New Roman" panose="02020603050405020304" pitchFamily="18" charset="0"/>
                  <a:ea typeface="宋体" panose="02010600030101010101" pitchFamily="2" charset="-122"/>
                </a:rPr>
                <a:t>                                                                                                                                                                                                                                                                                                                       </a:t>
              </a:r>
            </a:p>
          </p:txBody>
        </p:sp>
      </p:grpSp>
      <p:sp>
        <p:nvSpPr>
          <p:cNvPr id="168" name="Text Box 169"/>
          <p:cNvSpPr txBox="1">
            <a:spLocks noChangeArrowheads="1"/>
          </p:cNvSpPr>
          <p:nvPr/>
        </p:nvSpPr>
        <p:spPr bwMode="auto">
          <a:xfrm rot="20455001">
            <a:off x="7318375" y="5513388"/>
            <a:ext cx="1277938" cy="585787"/>
          </a:xfrm>
          <a:prstGeom prst="rect">
            <a:avLst/>
          </a:prstGeom>
          <a:noFill/>
          <a:ln>
            <a:noFill/>
          </a:ln>
          <a:effectLst/>
        </p:spPr>
        <p:txBody>
          <a:bodyPr wrap="none">
            <a:spAutoFit/>
          </a:bodyPr>
          <a:lstStyle/>
          <a:p>
            <a:pPr eaLnBrk="1" hangingPunct="1">
              <a:defRPr/>
            </a:pPr>
            <a:r>
              <a:rPr kumimoji="1" lang="en-US" altLang="zh-CN" sz="32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宋体" panose="02010600030101010101" pitchFamily="2" charset="-122"/>
              </a:rPr>
              <a:t>CISIC</a:t>
            </a:r>
          </a:p>
        </p:txBody>
      </p:sp>
      <p:sp>
        <p:nvSpPr>
          <p:cNvPr id="169" name="Rectangle 170"/>
          <p:cNvSpPr>
            <a:spLocks noChangeArrowheads="1"/>
          </p:cNvSpPr>
          <p:nvPr/>
        </p:nvSpPr>
        <p:spPr bwMode="auto">
          <a:xfrm>
            <a:off x="1981200" y="533400"/>
            <a:ext cx="381000" cy="3810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0" name="Rectangle 171"/>
          <p:cNvSpPr>
            <a:spLocks noChangeArrowheads="1"/>
          </p:cNvSpPr>
          <p:nvPr/>
        </p:nvSpPr>
        <p:spPr bwMode="auto">
          <a:xfrm>
            <a:off x="2362200" y="152400"/>
            <a:ext cx="381000" cy="3810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1" name="Rectangle 172"/>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2" name="Rectangle 173"/>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3" name="Rectangle 174"/>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74" name="Rectangle 175"/>
          <p:cNvSpPr>
            <a:spLocks noChangeArrowheads="1"/>
          </p:cNvSpPr>
          <p:nvPr/>
        </p:nvSpPr>
        <p:spPr bwMode="auto">
          <a:xfrm>
            <a:off x="2339975" y="115888"/>
            <a:ext cx="381000" cy="3810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nvGrpSpPr>
          <p:cNvPr id="175" name="Group 176"/>
          <p:cNvGrpSpPr>
            <a:grpSpLocks/>
          </p:cNvGrpSpPr>
          <p:nvPr/>
        </p:nvGrpSpPr>
        <p:grpSpPr bwMode="auto">
          <a:xfrm>
            <a:off x="76200" y="762000"/>
            <a:ext cx="533400" cy="609600"/>
            <a:chOff x="480" y="432"/>
            <a:chExt cx="480" cy="480"/>
          </a:xfrm>
        </p:grpSpPr>
        <p:sp>
          <p:nvSpPr>
            <p:cNvPr id="176" name="Rectangle 177"/>
            <p:cNvSpPr>
              <a:spLocks noChangeArrowheads="1"/>
            </p:cNvSpPr>
            <p:nvPr/>
          </p:nvSpPr>
          <p:spPr bwMode="auto">
            <a:xfrm>
              <a:off x="480" y="67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7" name="Rectangle 178"/>
            <p:cNvSpPr>
              <a:spLocks noChangeArrowheads="1"/>
            </p:cNvSpPr>
            <p:nvPr/>
          </p:nvSpPr>
          <p:spPr bwMode="auto">
            <a:xfrm>
              <a:off x="720" y="43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78" name="Rectangle 179"/>
            <p:cNvSpPr>
              <a:spLocks noChangeArrowheads="1"/>
            </p:cNvSpPr>
            <p:nvPr/>
          </p:nvSpPr>
          <p:spPr bwMode="auto">
            <a:xfrm>
              <a:off x="480" y="672"/>
              <a:ext cx="240" cy="24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79" name="Rectangle 180"/>
            <p:cNvSpPr>
              <a:spLocks noChangeArrowheads="1"/>
            </p:cNvSpPr>
            <p:nvPr/>
          </p:nvSpPr>
          <p:spPr bwMode="auto">
            <a:xfrm>
              <a:off x="720" y="432"/>
              <a:ext cx="240" cy="24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80" name="日期占位符 3"/>
          <p:cNvSpPr>
            <a:spLocks noGrp="1"/>
          </p:cNvSpPr>
          <p:nvPr>
            <p:ph type="dt" sz="half" idx="10"/>
          </p:nvPr>
        </p:nvSpPr>
        <p:spPr>
          <a:xfrm>
            <a:off x="628650" y="6356350"/>
            <a:ext cx="2057400" cy="365125"/>
          </a:xfrm>
          <a:prstGeom prst="rect">
            <a:avLst/>
          </a:prstGeom>
        </p:spPr>
        <p:txBody>
          <a:bodyPr/>
          <a:lstStyle>
            <a:lvl1pPr eaLnBrk="0" hangingPunct="0">
              <a:defRPr/>
            </a:lvl1pPr>
          </a:lstStyle>
          <a:p>
            <a:pPr>
              <a:defRPr/>
            </a:pPr>
            <a:fld id="{0A19D6AE-F4E4-4E67-87B0-EF978EBB608B}" type="datetimeFigureOut">
              <a:rPr lang="zh-CN" altLang="en-US"/>
              <a:pPr>
                <a:defRPr/>
              </a:pPr>
              <a:t>2023/3/12</a:t>
            </a:fld>
            <a:endParaRPr lang="zh-CN" altLang="en-US"/>
          </a:p>
        </p:txBody>
      </p:sp>
      <p:sp>
        <p:nvSpPr>
          <p:cNvPr id="181" name="页脚占位符 4"/>
          <p:cNvSpPr>
            <a:spLocks noGrp="1"/>
          </p:cNvSpPr>
          <p:nvPr>
            <p:ph type="ftr" sz="quarter" idx="11"/>
          </p:nvPr>
        </p:nvSpPr>
        <p:spPr>
          <a:xfrm>
            <a:off x="3028950" y="6356350"/>
            <a:ext cx="3086100" cy="365125"/>
          </a:xfrm>
          <a:prstGeom prst="rect">
            <a:avLst/>
          </a:prstGeom>
        </p:spPr>
        <p:txBody>
          <a:bodyPr/>
          <a:lstStyle>
            <a:lvl1pPr eaLnBrk="0" hangingPunct="0">
              <a:defRPr/>
            </a:lvl1pPr>
          </a:lstStyle>
          <a:p>
            <a:pPr>
              <a:defRPr/>
            </a:pPr>
            <a:endParaRPr lang="zh-CN" altLang="en-US"/>
          </a:p>
        </p:txBody>
      </p:sp>
      <p:sp>
        <p:nvSpPr>
          <p:cNvPr id="182" name="灯片编号占位符 5"/>
          <p:cNvSpPr>
            <a:spLocks noGrp="1"/>
          </p:cNvSpPr>
          <p:nvPr>
            <p:ph type="sldNum" sz="quarter" idx="12"/>
          </p:nvPr>
        </p:nvSpPr>
        <p:spPr/>
        <p:txBody>
          <a:bodyPr/>
          <a:lstStyle>
            <a:lvl1pPr>
              <a:defRPr/>
            </a:lvl1pPr>
          </a:lstStyle>
          <a:p>
            <a:fld id="{7C23A3FE-D3F6-44B0-9D4E-F9F2ECFEAC5B}" type="slidenum">
              <a:rPr lang="zh-CN" altLang="en-US"/>
              <a:pPr/>
              <a:t>‹#›</a:t>
            </a:fld>
            <a:endParaRPr lang="zh-CN" altLang="en-US"/>
          </a:p>
        </p:txBody>
      </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3015A825-F7D6-477A-BD15-DB1BC3356234}" type="datetimeFigureOut">
              <a:rPr lang="zh-CN" altLang="en-US"/>
              <a:pPr>
                <a:defRPr/>
              </a:pPr>
              <a:t>2023/3/12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AD8A938-8AE6-4985-B1D0-E6BBEC0DE923}" type="slidenum">
              <a:rPr lang="zh-CN" altLang="en-US"/>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4864840A-EEBA-4DB0-BF93-6C3ABB16F3E2}" type="datetimeFigureOut">
              <a:rPr lang="zh-CN" altLang="en-US"/>
              <a:pPr>
                <a:defRPr/>
              </a:pPr>
              <a:t>2023/3/12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9EB3254-0C36-4826-B3F1-BD8D14FE5AC4}" type="slidenum">
              <a:rPr lang="zh-CN" altLang="en-US"/>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5"/>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7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C04F208F-1F1F-4B59-B764-7E8EB4856D3D}" type="datetimeFigureOut">
              <a:rPr lang="zh-CN" altLang="en-US"/>
              <a:pPr>
                <a:defRPr/>
              </a:pPr>
              <a:t>2023/3/12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F5A282D-283B-4A69-B0C4-D7E282F68440}" type="slidenum">
              <a:rPr lang="zh-CN"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63"/>
          <p:cNvSpPr>
            <a:spLocks noGrp="1" noChangeArrowheads="1"/>
          </p:cNvSpPr>
          <p:nvPr>
            <p:ph type="sldNum" sz="quarter" idx="10"/>
          </p:nvPr>
        </p:nvSpPr>
        <p:spPr>
          <a:ln/>
        </p:spPr>
        <p:txBody>
          <a:bodyPr/>
          <a:lstStyle>
            <a:lvl1pPr>
              <a:defRPr/>
            </a:lvl1pPr>
          </a:lstStyle>
          <a:p>
            <a:fld id="{F275F95D-AF74-41BC-8D52-3A2C69B53266}" type="slidenum">
              <a:rPr lang="zh-TW" altLang="en-US"/>
              <a:pPr/>
              <a:t>‹#›</a:t>
            </a:fld>
            <a:endParaRPr lang="zh-TW"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D57D8F79-8A01-4855-A83E-8A1740947BFD}" type="datetimeFigureOut">
              <a:rPr lang="zh-CN" altLang="en-US"/>
              <a:pPr>
                <a:defRPr/>
              </a:pPr>
              <a:t>2023/3/12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70FFB4CC-3473-4BCC-BD46-EB296F49C44A}" type="slidenum">
              <a:rPr lang="zh-CN" altLang="en-US"/>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41CBF7F4-9F2D-4459-9EE7-B8C19CB20784}" type="datetimeFigureOut">
              <a:rPr lang="zh-CN" altLang="en-US"/>
              <a:pPr>
                <a:defRPr/>
              </a:pPr>
              <a:t>2023/3/12</a:t>
            </a:fld>
            <a:endParaRPr lang="zh-CN" altLang="en-US"/>
          </a:p>
        </p:txBody>
      </p:sp>
      <p:sp>
        <p:nvSpPr>
          <p:cNvPr id="8" name="页脚占位符 7"/>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9596A383-0BF8-4696-89CF-60080218F37F}" type="slidenum">
              <a:rPr lang="zh-CN" altLang="en-US"/>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DF014AAB-50A6-41FF-84CC-10A99B9FEF3D}" type="datetimeFigureOut">
              <a:rPr lang="zh-CN" altLang="en-US"/>
              <a:pPr>
                <a:defRPr/>
              </a:pPr>
              <a:t>2023/3/12</a:t>
            </a:fld>
            <a:endParaRPr lang="zh-CN" altLang="en-US"/>
          </a:p>
        </p:txBody>
      </p:sp>
      <p:sp>
        <p:nvSpPr>
          <p:cNvPr id="4" name="页脚占位符 3"/>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fld id="{72ECEABF-4573-41AA-BBF5-ECB0466438A3}" type="slidenum">
              <a:rPr lang="zh-CN" altLang="en-US"/>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351451FF-402C-4691-81A5-1B15D145D6DA}" type="datetimeFigureOut">
              <a:rPr lang="zh-CN" altLang="en-US"/>
              <a:pPr>
                <a:defRPr/>
              </a:pPr>
              <a:t>2023/3/12</a:t>
            </a:fld>
            <a:endParaRPr lang="zh-CN" altLang="en-US"/>
          </a:p>
        </p:txBody>
      </p:sp>
      <p:sp>
        <p:nvSpPr>
          <p:cNvPr id="3" name="页脚占位符 2"/>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fld id="{346C14CA-9C54-4727-B101-A5B96CF13A14}" type="slidenum">
              <a:rPr lang="zh-CN" altLang="en-US"/>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3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42EA9DCB-1931-443B-A6F9-A757FFE98556}" type="datetimeFigureOut">
              <a:rPr lang="zh-CN" altLang="en-US"/>
              <a:pPr>
                <a:defRPr/>
              </a:pPr>
              <a:t>2023/3/12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07BBB10F-0DE5-47DD-BFDF-BFA39F5E7ABD}" type="slidenum">
              <a:rPr lang="zh-CN" altLang="en-US"/>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32"/>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C2BC4F96-A1B1-4F3C-88B8-D6A5B0FF4D25}" type="datetimeFigureOut">
              <a:rPr lang="zh-CN" altLang="en-US"/>
              <a:pPr>
                <a:defRPr/>
              </a:pPr>
              <a:t>2023/3/12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3CC318BF-1CED-4F1D-8024-BFDCC0BF47D8}" type="slidenum">
              <a:rPr lang="zh-CN" altLang="en-US"/>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83866813-9550-40CC-B85F-E50C9CC1C3B3}" type="datetimeFigureOut">
              <a:rPr lang="zh-CN" altLang="en-US"/>
              <a:pPr>
                <a:defRPr/>
              </a:pPr>
              <a:t>2023/3/12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16B2283-6527-44EB-8D91-A4B8AAFEC8E0}" type="slidenum">
              <a:rPr lang="zh-CN" altLang="en-US"/>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2"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fld id="{C9DD5860-0115-4FDA-AEAF-08FB5D9D3E8A}" type="datetimeFigureOut">
              <a:rPr lang="zh-CN" altLang="en-US"/>
              <a:pPr>
                <a:defRPr/>
              </a:pPr>
              <a:t>2023/3/12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b="1">
                <a:latin typeface="Arial" panose="020B0604020202020204" pitchFamily="34" charset="0"/>
                <a:ea typeface="楷体_GB2312"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CDF8E8B-D74B-46E6-9E83-683A6D34117E}" type="slidenum">
              <a:rPr lang="zh-CN"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50"/>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7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Rectangle 163"/>
          <p:cNvSpPr>
            <a:spLocks noGrp="1" noChangeArrowheads="1"/>
          </p:cNvSpPr>
          <p:nvPr>
            <p:ph type="sldNum" sz="quarter" idx="10"/>
          </p:nvPr>
        </p:nvSpPr>
        <p:spPr>
          <a:ln/>
        </p:spPr>
        <p:txBody>
          <a:bodyPr/>
          <a:lstStyle>
            <a:lvl1pPr>
              <a:defRPr/>
            </a:lvl1pPr>
          </a:lstStyle>
          <a:p>
            <a:fld id="{024A427E-2AF1-4515-9C17-E53513D0B157}" type="slidenum">
              <a:rPr lang="zh-TW" altLang="en-US"/>
              <a:pPr/>
              <a:t>‹#›</a:t>
            </a:fld>
            <a:endParaRPr lang="zh-TW"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6" y="1676400"/>
            <a:ext cx="3954463"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92663" y="1676400"/>
            <a:ext cx="3954462" cy="4776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63"/>
          <p:cNvSpPr>
            <a:spLocks noGrp="1" noChangeArrowheads="1"/>
          </p:cNvSpPr>
          <p:nvPr>
            <p:ph type="sldNum" sz="quarter" idx="10"/>
          </p:nvPr>
        </p:nvSpPr>
        <p:spPr>
          <a:ln/>
        </p:spPr>
        <p:txBody>
          <a:bodyPr/>
          <a:lstStyle>
            <a:lvl1pPr>
              <a:defRPr/>
            </a:lvl1pPr>
          </a:lstStyle>
          <a:p>
            <a:fld id="{C162781D-B1F5-4CE7-95F8-565DED469FF7}" type="slidenum">
              <a:rPr lang="zh-TW" altLang="en-US"/>
              <a:pPr/>
              <a:t>‹#›</a:t>
            </a:fld>
            <a:endParaRPr lang="zh-TW"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63"/>
          <p:cNvSpPr>
            <a:spLocks noGrp="1" noChangeArrowheads="1"/>
          </p:cNvSpPr>
          <p:nvPr>
            <p:ph type="sldNum" sz="quarter" idx="10"/>
          </p:nvPr>
        </p:nvSpPr>
        <p:spPr>
          <a:ln/>
        </p:spPr>
        <p:txBody>
          <a:bodyPr/>
          <a:lstStyle>
            <a:lvl1pPr>
              <a:defRPr/>
            </a:lvl1pPr>
          </a:lstStyle>
          <a:p>
            <a:fld id="{69F1D76B-C42B-4F0B-B5D0-A025076116DA}" type="slidenum">
              <a:rPr lang="zh-TW" altLang="en-US"/>
              <a:pPr/>
              <a:t>‹#›</a:t>
            </a:fld>
            <a:endParaRPr lang="zh-TW"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63"/>
          <p:cNvSpPr>
            <a:spLocks noGrp="1" noChangeArrowheads="1"/>
          </p:cNvSpPr>
          <p:nvPr>
            <p:ph type="sldNum" sz="quarter" idx="10"/>
          </p:nvPr>
        </p:nvSpPr>
        <p:spPr>
          <a:ln/>
        </p:spPr>
        <p:txBody>
          <a:bodyPr/>
          <a:lstStyle>
            <a:lvl1pPr>
              <a:defRPr/>
            </a:lvl1pPr>
          </a:lstStyle>
          <a:p>
            <a:fld id="{04A1FCD1-3929-402F-9D9E-07F64F7E75D5}" type="slidenum">
              <a:rPr lang="zh-TW" altLang="en-US"/>
              <a:pPr/>
              <a:t>‹#›</a:t>
            </a:fld>
            <a:endParaRPr lang="zh-TW"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63"/>
          <p:cNvSpPr>
            <a:spLocks noGrp="1" noChangeArrowheads="1"/>
          </p:cNvSpPr>
          <p:nvPr>
            <p:ph type="sldNum" sz="quarter" idx="10"/>
          </p:nvPr>
        </p:nvSpPr>
        <p:spPr>
          <a:ln/>
        </p:spPr>
        <p:txBody>
          <a:bodyPr/>
          <a:lstStyle>
            <a:lvl1pPr>
              <a:defRPr/>
            </a:lvl1pPr>
          </a:lstStyle>
          <a:p>
            <a:fld id="{818806A1-39E5-43FB-BE2A-CA83FAB37BF0}" type="slidenum">
              <a:rPr lang="zh-TW" altLang="en-US"/>
              <a:pPr/>
              <a:t>‹#›</a:t>
            </a:fld>
            <a:endParaRPr lang="zh-TW"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4"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3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44"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163"/>
          <p:cNvSpPr>
            <a:spLocks noGrp="1" noChangeArrowheads="1"/>
          </p:cNvSpPr>
          <p:nvPr>
            <p:ph type="sldNum" sz="quarter" idx="10"/>
          </p:nvPr>
        </p:nvSpPr>
        <p:spPr>
          <a:ln/>
        </p:spPr>
        <p:txBody>
          <a:bodyPr/>
          <a:lstStyle>
            <a:lvl1pPr>
              <a:defRPr/>
            </a:lvl1pPr>
          </a:lstStyle>
          <a:p>
            <a:fld id="{04BCDD4A-907B-498A-BD59-E8165D053C35}" type="slidenum">
              <a:rPr lang="zh-TW" altLang="en-US"/>
              <a:pPr/>
              <a:t>‹#›</a:t>
            </a:fld>
            <a:endParaRPr lang="zh-TW"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4"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3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44"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163"/>
          <p:cNvSpPr>
            <a:spLocks noGrp="1" noChangeArrowheads="1"/>
          </p:cNvSpPr>
          <p:nvPr>
            <p:ph type="sldNum" sz="quarter" idx="10"/>
          </p:nvPr>
        </p:nvSpPr>
        <p:spPr>
          <a:ln/>
        </p:spPr>
        <p:txBody>
          <a:bodyPr/>
          <a:lstStyle>
            <a:lvl1pPr>
              <a:defRPr/>
            </a:lvl1pPr>
          </a:lstStyle>
          <a:p>
            <a:fld id="{02241F67-8055-4F39-B902-5DD88AD8AA00}" type="slidenum">
              <a:rPr lang="zh-TW" altLang="en-US"/>
              <a:pPr/>
              <a:t>‹#›</a:t>
            </a:fld>
            <a:endParaRPr lang="zh-TW"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04800" y="914400"/>
            <a:ext cx="762000" cy="762000"/>
            <a:chOff x="480" y="432"/>
            <a:chExt cx="480" cy="480"/>
          </a:xfrm>
        </p:grpSpPr>
        <p:sp>
          <p:nvSpPr>
            <p:cNvPr id="1201" name="Rectangle 3"/>
            <p:cNvSpPr>
              <a:spLocks noChangeArrowheads="1"/>
            </p:cNvSpPr>
            <p:nvPr/>
          </p:nvSpPr>
          <p:spPr bwMode="auto">
            <a:xfrm>
              <a:off x="480" y="67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202" name="Rectangle 4"/>
            <p:cNvSpPr>
              <a:spLocks noChangeArrowheads="1"/>
            </p:cNvSpPr>
            <p:nvPr/>
          </p:nvSpPr>
          <p:spPr bwMode="auto">
            <a:xfrm>
              <a:off x="720" y="43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203" name="Rectangle 5"/>
            <p:cNvSpPr>
              <a:spLocks noChangeArrowheads="1"/>
            </p:cNvSpPr>
            <p:nvPr/>
          </p:nvSpPr>
          <p:spPr bwMode="auto">
            <a:xfrm>
              <a:off x="480" y="672"/>
              <a:ext cx="240" cy="24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204" name="Rectangle 6"/>
            <p:cNvSpPr>
              <a:spLocks noChangeArrowheads="1"/>
            </p:cNvSpPr>
            <p:nvPr/>
          </p:nvSpPr>
          <p:spPr bwMode="auto">
            <a:xfrm>
              <a:off x="720" y="432"/>
              <a:ext cx="240" cy="24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sp>
        <p:nvSpPr>
          <p:cNvPr id="1027" name="Rectangle 7"/>
          <p:cNvSpPr>
            <a:spLocks noChangeArrowheads="1"/>
          </p:cNvSpPr>
          <p:nvPr/>
        </p:nvSpPr>
        <p:spPr bwMode="auto">
          <a:xfrm>
            <a:off x="0" y="762000"/>
            <a:ext cx="5867400" cy="76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aphicFrame>
        <p:nvGraphicFramePr>
          <p:cNvPr id="1028" name="Object 8"/>
          <p:cNvGraphicFramePr>
            <a:graphicFrameLocks noChangeAspect="1"/>
          </p:cNvGraphicFramePr>
          <p:nvPr/>
        </p:nvGraphicFramePr>
        <p:xfrm>
          <a:off x="533400" y="165100"/>
          <a:ext cx="685800" cy="673100"/>
        </p:xfrm>
        <a:graphic>
          <a:graphicData uri="http://schemas.openxmlformats.org/presentationml/2006/ole">
            <p:oleObj spid="_x0000_s1028" r:id="rId19" imgW="542857" imgH="514422" progId="Paint.Picture">
              <p:embed/>
            </p:oleObj>
          </a:graphicData>
        </a:graphic>
      </p:graphicFrame>
      <p:sp>
        <p:nvSpPr>
          <p:cNvPr id="3081" name="Rectangle 9"/>
          <p:cNvSpPr>
            <a:spLocks noGrp="1" noChangeArrowheads="1"/>
          </p:cNvSpPr>
          <p:nvPr>
            <p:ph type="body" idx="4294967295"/>
          </p:nvPr>
        </p:nvSpPr>
        <p:spPr bwMode="auto">
          <a:xfrm>
            <a:off x="685800" y="1676400"/>
            <a:ext cx="8061325" cy="4776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grpSp>
        <p:nvGrpSpPr>
          <p:cNvPr id="1030" name="Group 10"/>
          <p:cNvGrpSpPr>
            <a:grpSpLocks/>
          </p:cNvGrpSpPr>
          <p:nvPr/>
        </p:nvGrpSpPr>
        <p:grpSpPr bwMode="auto">
          <a:xfrm>
            <a:off x="1054100" y="165100"/>
            <a:ext cx="7696200" cy="685800"/>
            <a:chOff x="664" y="104"/>
            <a:chExt cx="4848" cy="432"/>
          </a:xfrm>
        </p:grpSpPr>
        <p:sp>
          <p:nvSpPr>
            <p:cNvPr id="1051" name="Freeform 11"/>
            <p:cNvSpPr>
              <a:spLocks noChangeArrowheads="1"/>
            </p:cNvSpPr>
            <p:nvPr/>
          </p:nvSpPr>
          <p:spPr bwMode="auto">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a:lstStyle/>
            <a:p>
              <a:endParaRPr lang="zh-CN" altLang="en-US"/>
            </a:p>
          </p:txBody>
        </p:sp>
        <p:grpSp>
          <p:nvGrpSpPr>
            <p:cNvPr id="1052" name="Group 12"/>
            <p:cNvGrpSpPr>
              <a:grpSpLocks/>
            </p:cNvGrpSpPr>
            <p:nvPr/>
          </p:nvGrpSpPr>
          <p:grpSpPr bwMode="auto">
            <a:xfrm>
              <a:off x="1195" y="104"/>
              <a:ext cx="3827" cy="429"/>
              <a:chOff x="1021" y="240"/>
              <a:chExt cx="3827" cy="429"/>
            </a:xfrm>
          </p:grpSpPr>
          <p:grpSp>
            <p:nvGrpSpPr>
              <p:cNvPr id="1101" name="Group 13"/>
              <p:cNvGrpSpPr>
                <a:grpSpLocks/>
              </p:cNvGrpSpPr>
              <p:nvPr/>
            </p:nvGrpSpPr>
            <p:grpSpPr bwMode="auto">
              <a:xfrm>
                <a:off x="1021" y="241"/>
                <a:ext cx="2208" cy="427"/>
                <a:chOff x="1021" y="241"/>
                <a:chExt cx="2208" cy="427"/>
              </a:xfrm>
            </p:grpSpPr>
            <p:sp>
              <p:nvSpPr>
                <p:cNvPr id="1145" name="Freeform 14"/>
                <p:cNvSpPr>
                  <a:spLocks noChangeArrowheads="1"/>
                </p:cNvSpPr>
                <p:nvPr/>
              </p:nvSpPr>
              <p:spPr bwMode="auto">
                <a:xfrm>
                  <a:off x="2257" y="633"/>
                  <a:ext cx="7" cy="8"/>
                </a:xfrm>
                <a:custGeom>
                  <a:avLst/>
                  <a:gdLst>
                    <a:gd name="T0" fmla="*/ 2 w 15"/>
                    <a:gd name="T1" fmla="*/ 4 h 23"/>
                    <a:gd name="T2" fmla="*/ 7 w 15"/>
                    <a:gd name="T3" fmla="*/ 2 h 23"/>
                    <a:gd name="T4" fmla="*/ 6 w 15"/>
                    <a:gd name="T5" fmla="*/ 6 h 23"/>
                    <a:gd name="T6" fmla="*/ 2 w 15"/>
                    <a:gd name="T7" fmla="*/ 4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p:spPr>
              <p:txBody>
                <a:bodyPr/>
                <a:lstStyle/>
                <a:p>
                  <a:endParaRPr lang="zh-CN" altLang="en-US"/>
                </a:p>
              </p:txBody>
            </p:sp>
            <p:sp>
              <p:nvSpPr>
                <p:cNvPr id="1146" name="Freeform 15"/>
                <p:cNvSpPr>
                  <a:spLocks noChangeArrowheads="1"/>
                </p:cNvSpPr>
                <p:nvPr/>
              </p:nvSpPr>
              <p:spPr bwMode="auto">
                <a:xfrm>
                  <a:off x="2332" y="660"/>
                  <a:ext cx="9" cy="8"/>
                </a:xfrm>
                <a:custGeom>
                  <a:avLst/>
                  <a:gdLst>
                    <a:gd name="T0" fmla="*/ 1 w 20"/>
                    <a:gd name="T1" fmla="*/ 5 h 23"/>
                    <a:gd name="T2" fmla="*/ 5 w 20"/>
                    <a:gd name="T3" fmla="*/ 1 h 23"/>
                    <a:gd name="T4" fmla="*/ 3 w 20"/>
                    <a:gd name="T5" fmla="*/ 7 h 23"/>
                    <a:gd name="T6" fmla="*/ 1 w 20"/>
                    <a:gd name="T7" fmla="*/ 5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p:spPr>
              <p:txBody>
                <a:bodyPr/>
                <a:lstStyle/>
                <a:p>
                  <a:endParaRPr lang="zh-CN" altLang="en-US"/>
                </a:p>
              </p:txBody>
            </p:sp>
            <p:sp>
              <p:nvSpPr>
                <p:cNvPr id="1147" name="Freeform 16"/>
                <p:cNvSpPr>
                  <a:spLocks noChangeArrowheads="1"/>
                </p:cNvSpPr>
                <p:nvPr/>
              </p:nvSpPr>
              <p:spPr bwMode="auto">
                <a:xfrm>
                  <a:off x="2120" y="616"/>
                  <a:ext cx="13" cy="14"/>
                </a:xfrm>
                <a:custGeom>
                  <a:avLst/>
                  <a:gdLst>
                    <a:gd name="T0" fmla="*/ 7 w 30"/>
                    <a:gd name="T1" fmla="*/ 11 h 42"/>
                    <a:gd name="T2" fmla="*/ 3 w 30"/>
                    <a:gd name="T3" fmla="*/ 7 h 42"/>
                    <a:gd name="T4" fmla="*/ 0 w 30"/>
                    <a:gd name="T5" fmla="*/ 3 h 42"/>
                    <a:gd name="T6" fmla="*/ 7 w 30"/>
                    <a:gd name="T7" fmla="*/ 1 h 42"/>
                    <a:gd name="T8" fmla="*/ 13 w 30"/>
                    <a:gd name="T9" fmla="*/ 8 h 42"/>
                    <a:gd name="T10" fmla="*/ 12 w 30"/>
                    <a:gd name="T11" fmla="*/ 10 h 42"/>
                    <a:gd name="T12" fmla="*/ 7 w 30"/>
                    <a:gd name="T13" fmla="*/ 1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48" name="Freeform 17"/>
                <p:cNvSpPr>
                  <a:spLocks noChangeArrowheads="1"/>
                </p:cNvSpPr>
                <p:nvPr/>
              </p:nvSpPr>
              <p:spPr bwMode="auto">
                <a:xfrm>
                  <a:off x="1967" y="629"/>
                  <a:ext cx="11" cy="5"/>
                </a:xfrm>
                <a:custGeom>
                  <a:avLst/>
                  <a:gdLst>
                    <a:gd name="T0" fmla="*/ 7 w 25"/>
                    <a:gd name="T1" fmla="*/ 5 h 16"/>
                    <a:gd name="T2" fmla="*/ 1 w 25"/>
                    <a:gd name="T3" fmla="*/ 3 h 16"/>
                    <a:gd name="T4" fmla="*/ 7 w 25"/>
                    <a:gd name="T5" fmla="*/ 0 h 16"/>
                    <a:gd name="T6" fmla="*/ 7 w 25"/>
                    <a:gd name="T7" fmla="*/ 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49" name="Freeform 18"/>
                <p:cNvSpPr>
                  <a:spLocks noChangeArrowheads="1"/>
                </p:cNvSpPr>
                <p:nvPr/>
              </p:nvSpPr>
              <p:spPr bwMode="auto">
                <a:xfrm>
                  <a:off x="1921" y="635"/>
                  <a:ext cx="28" cy="16"/>
                </a:xfrm>
                <a:custGeom>
                  <a:avLst/>
                  <a:gdLst>
                    <a:gd name="T0" fmla="*/ 6 w 65"/>
                    <a:gd name="T1" fmla="*/ 8 h 46"/>
                    <a:gd name="T2" fmla="*/ 13 w 65"/>
                    <a:gd name="T3" fmla="*/ 1 h 46"/>
                    <a:gd name="T4" fmla="*/ 18 w 65"/>
                    <a:gd name="T5" fmla="*/ 0 h 46"/>
                    <a:gd name="T6" fmla="*/ 25 w 65"/>
                    <a:gd name="T7" fmla="*/ 4 h 46"/>
                    <a:gd name="T8" fmla="*/ 14 w 65"/>
                    <a:gd name="T9" fmla="*/ 9 h 46"/>
                    <a:gd name="T10" fmla="*/ 5 w 65"/>
                    <a:gd name="T11" fmla="*/ 16 h 46"/>
                    <a:gd name="T12" fmla="*/ 3 w 65"/>
                    <a:gd name="T13" fmla="*/ 7 h 46"/>
                    <a:gd name="T14" fmla="*/ 5 w 65"/>
                    <a:gd name="T15" fmla="*/ 5 h 46"/>
                    <a:gd name="T16" fmla="*/ 6 w 65"/>
                    <a:gd name="T17" fmla="*/ 8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50" name="Freeform 19"/>
                <p:cNvSpPr>
                  <a:spLocks noChangeArrowheads="1"/>
                </p:cNvSpPr>
                <p:nvPr/>
              </p:nvSpPr>
              <p:spPr bwMode="auto">
                <a:xfrm>
                  <a:off x="1892" y="634"/>
                  <a:ext cx="29" cy="16"/>
                </a:xfrm>
                <a:custGeom>
                  <a:avLst/>
                  <a:gdLst>
                    <a:gd name="T0" fmla="*/ 0 w 69"/>
                    <a:gd name="T1" fmla="*/ 11 h 47"/>
                    <a:gd name="T2" fmla="*/ 8 w 69"/>
                    <a:gd name="T3" fmla="*/ 9 h 47"/>
                    <a:gd name="T4" fmla="*/ 22 w 69"/>
                    <a:gd name="T5" fmla="*/ 0 h 47"/>
                    <a:gd name="T6" fmla="*/ 27 w 69"/>
                    <a:gd name="T7" fmla="*/ 1 h 47"/>
                    <a:gd name="T8" fmla="*/ 21 w 69"/>
                    <a:gd name="T9" fmla="*/ 6 h 47"/>
                    <a:gd name="T10" fmla="*/ 12 w 69"/>
                    <a:gd name="T11" fmla="*/ 11 h 47"/>
                    <a:gd name="T12" fmla="*/ 9 w 69"/>
                    <a:gd name="T13" fmla="*/ 16 h 47"/>
                    <a:gd name="T14" fmla="*/ 7 w 69"/>
                    <a:gd name="T15" fmla="*/ 15 h 47"/>
                    <a:gd name="T16" fmla="*/ 5 w 69"/>
                    <a:gd name="T17" fmla="*/ 13 h 47"/>
                    <a:gd name="T18" fmla="*/ 0 w 69"/>
                    <a:gd name="T19" fmla="*/ 12 h 47"/>
                    <a:gd name="T20" fmla="*/ 0 w 69"/>
                    <a:gd name="T21" fmla="*/ 1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51" name="Freeform 20"/>
                <p:cNvSpPr>
                  <a:spLocks noChangeArrowheads="1"/>
                </p:cNvSpPr>
                <p:nvPr/>
              </p:nvSpPr>
              <p:spPr bwMode="auto">
                <a:xfrm>
                  <a:off x="1735" y="547"/>
                  <a:ext cx="151" cy="93"/>
                </a:xfrm>
                <a:custGeom>
                  <a:avLst/>
                  <a:gdLst>
                    <a:gd name="T0" fmla="*/ 4 w 355"/>
                    <a:gd name="T1" fmla="*/ 1 h 277"/>
                    <a:gd name="T2" fmla="*/ 15 w 355"/>
                    <a:gd name="T3" fmla="*/ 6 h 277"/>
                    <a:gd name="T4" fmla="*/ 20 w 355"/>
                    <a:gd name="T5" fmla="*/ 10 h 277"/>
                    <a:gd name="T6" fmla="*/ 32 w 355"/>
                    <a:gd name="T7" fmla="*/ 17 h 277"/>
                    <a:gd name="T8" fmla="*/ 39 w 355"/>
                    <a:gd name="T9" fmla="*/ 22 h 277"/>
                    <a:gd name="T10" fmla="*/ 52 w 355"/>
                    <a:gd name="T11" fmla="*/ 33 h 277"/>
                    <a:gd name="T12" fmla="*/ 58 w 355"/>
                    <a:gd name="T13" fmla="*/ 43 h 277"/>
                    <a:gd name="T14" fmla="*/ 63 w 355"/>
                    <a:gd name="T15" fmla="*/ 44 h 277"/>
                    <a:gd name="T16" fmla="*/ 66 w 355"/>
                    <a:gd name="T17" fmla="*/ 50 h 277"/>
                    <a:gd name="T18" fmla="*/ 75 w 355"/>
                    <a:gd name="T19" fmla="*/ 51 h 277"/>
                    <a:gd name="T20" fmla="*/ 72 w 355"/>
                    <a:gd name="T21" fmla="*/ 66 h 277"/>
                    <a:gd name="T22" fmla="*/ 77 w 355"/>
                    <a:gd name="T23" fmla="*/ 75 h 277"/>
                    <a:gd name="T24" fmla="*/ 84 w 355"/>
                    <a:gd name="T25" fmla="*/ 78 h 277"/>
                    <a:gd name="T26" fmla="*/ 92 w 355"/>
                    <a:gd name="T27" fmla="*/ 79 h 277"/>
                    <a:gd name="T28" fmla="*/ 100 w 355"/>
                    <a:gd name="T29" fmla="*/ 81 h 277"/>
                    <a:gd name="T30" fmla="*/ 108 w 355"/>
                    <a:gd name="T31" fmla="*/ 79 h 277"/>
                    <a:gd name="T32" fmla="*/ 116 w 355"/>
                    <a:gd name="T33" fmla="*/ 83 h 277"/>
                    <a:gd name="T34" fmla="*/ 126 w 355"/>
                    <a:gd name="T35" fmla="*/ 86 h 277"/>
                    <a:gd name="T36" fmla="*/ 134 w 355"/>
                    <a:gd name="T37" fmla="*/ 89 h 277"/>
                    <a:gd name="T38" fmla="*/ 150 w 355"/>
                    <a:gd name="T39" fmla="*/ 89 h 277"/>
                    <a:gd name="T40" fmla="*/ 145 w 355"/>
                    <a:gd name="T41" fmla="*/ 92 h 277"/>
                    <a:gd name="T42" fmla="*/ 137 w 355"/>
                    <a:gd name="T43" fmla="*/ 91 h 277"/>
                    <a:gd name="T44" fmla="*/ 128 w 355"/>
                    <a:gd name="T45" fmla="*/ 91 h 277"/>
                    <a:gd name="T46" fmla="*/ 123 w 355"/>
                    <a:gd name="T47" fmla="*/ 89 h 277"/>
                    <a:gd name="T48" fmla="*/ 107 w 355"/>
                    <a:gd name="T49" fmla="*/ 89 h 277"/>
                    <a:gd name="T50" fmla="*/ 100 w 355"/>
                    <a:gd name="T51" fmla="*/ 87 h 277"/>
                    <a:gd name="T52" fmla="*/ 73 w 355"/>
                    <a:gd name="T53" fmla="*/ 81 h 277"/>
                    <a:gd name="T54" fmla="*/ 68 w 355"/>
                    <a:gd name="T55" fmla="*/ 73 h 277"/>
                    <a:gd name="T56" fmla="*/ 54 w 355"/>
                    <a:gd name="T57" fmla="*/ 67 h 277"/>
                    <a:gd name="T58" fmla="*/ 46 w 355"/>
                    <a:gd name="T59" fmla="*/ 62 h 277"/>
                    <a:gd name="T60" fmla="*/ 40 w 355"/>
                    <a:gd name="T61" fmla="*/ 53 h 277"/>
                    <a:gd name="T62" fmla="*/ 29 w 355"/>
                    <a:gd name="T63" fmla="*/ 36 h 277"/>
                    <a:gd name="T64" fmla="*/ 27 w 355"/>
                    <a:gd name="T65" fmla="*/ 34 h 277"/>
                    <a:gd name="T66" fmla="*/ 25 w 355"/>
                    <a:gd name="T67" fmla="*/ 34 h 277"/>
                    <a:gd name="T68" fmla="*/ 23 w 355"/>
                    <a:gd name="T69" fmla="*/ 30 h 277"/>
                    <a:gd name="T70" fmla="*/ 16 w 355"/>
                    <a:gd name="T71" fmla="*/ 19 h 277"/>
                    <a:gd name="T72" fmla="*/ 9 w 355"/>
                    <a:gd name="T73" fmla="*/ 13 h 277"/>
                    <a:gd name="T74" fmla="*/ 2 w 355"/>
                    <a:gd name="T75" fmla="*/ 7 h 277"/>
                    <a:gd name="T76" fmla="*/ 4 w 355"/>
                    <a:gd name="T77" fmla="*/ 1 h 277"/>
                    <a:gd name="T78" fmla="*/ 4 w 355"/>
                    <a:gd name="T79" fmla="*/ 1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52" name="Freeform 21"/>
                <p:cNvSpPr>
                  <a:spLocks noChangeArrowheads="1"/>
                </p:cNvSpPr>
                <p:nvPr/>
              </p:nvSpPr>
              <p:spPr bwMode="auto">
                <a:xfrm>
                  <a:off x="1827" y="541"/>
                  <a:ext cx="67" cy="68"/>
                </a:xfrm>
                <a:custGeom>
                  <a:avLst/>
                  <a:gdLst>
                    <a:gd name="T0" fmla="*/ 23 w 156"/>
                    <a:gd name="T1" fmla="*/ 22 h 206"/>
                    <a:gd name="T2" fmla="*/ 28 w 156"/>
                    <a:gd name="T3" fmla="*/ 19 h 206"/>
                    <a:gd name="T4" fmla="*/ 29 w 156"/>
                    <a:gd name="T5" fmla="*/ 17 h 206"/>
                    <a:gd name="T6" fmla="*/ 34 w 156"/>
                    <a:gd name="T7" fmla="*/ 15 h 206"/>
                    <a:gd name="T8" fmla="*/ 46 w 156"/>
                    <a:gd name="T9" fmla="*/ 7 h 206"/>
                    <a:gd name="T10" fmla="*/ 48 w 156"/>
                    <a:gd name="T11" fmla="*/ 1 h 206"/>
                    <a:gd name="T12" fmla="*/ 53 w 156"/>
                    <a:gd name="T13" fmla="*/ 0 h 206"/>
                    <a:gd name="T14" fmla="*/ 64 w 156"/>
                    <a:gd name="T15" fmla="*/ 9 h 206"/>
                    <a:gd name="T16" fmla="*/ 63 w 156"/>
                    <a:gd name="T17" fmla="*/ 15 h 206"/>
                    <a:gd name="T18" fmla="*/ 54 w 156"/>
                    <a:gd name="T19" fmla="*/ 21 h 206"/>
                    <a:gd name="T20" fmla="*/ 57 w 156"/>
                    <a:gd name="T21" fmla="*/ 31 h 206"/>
                    <a:gd name="T22" fmla="*/ 61 w 156"/>
                    <a:gd name="T23" fmla="*/ 36 h 206"/>
                    <a:gd name="T24" fmla="*/ 63 w 156"/>
                    <a:gd name="T25" fmla="*/ 42 h 206"/>
                    <a:gd name="T26" fmla="*/ 55 w 156"/>
                    <a:gd name="T27" fmla="*/ 42 h 206"/>
                    <a:gd name="T28" fmla="*/ 50 w 156"/>
                    <a:gd name="T29" fmla="*/ 48 h 206"/>
                    <a:gd name="T30" fmla="*/ 45 w 156"/>
                    <a:gd name="T31" fmla="*/ 51 h 206"/>
                    <a:gd name="T32" fmla="*/ 43 w 156"/>
                    <a:gd name="T33" fmla="*/ 65 h 206"/>
                    <a:gd name="T34" fmla="*/ 38 w 156"/>
                    <a:gd name="T35" fmla="*/ 67 h 206"/>
                    <a:gd name="T36" fmla="*/ 35 w 156"/>
                    <a:gd name="T37" fmla="*/ 68 h 206"/>
                    <a:gd name="T38" fmla="*/ 33 w 156"/>
                    <a:gd name="T39" fmla="*/ 67 h 206"/>
                    <a:gd name="T40" fmla="*/ 31 w 156"/>
                    <a:gd name="T41" fmla="*/ 63 h 206"/>
                    <a:gd name="T42" fmla="*/ 26 w 156"/>
                    <a:gd name="T43" fmla="*/ 61 h 206"/>
                    <a:gd name="T44" fmla="*/ 18 w 156"/>
                    <a:gd name="T45" fmla="*/ 64 h 206"/>
                    <a:gd name="T46" fmla="*/ 12 w 156"/>
                    <a:gd name="T47" fmla="*/ 61 h 206"/>
                    <a:gd name="T48" fmla="*/ 4 w 156"/>
                    <a:gd name="T49" fmla="*/ 49 h 206"/>
                    <a:gd name="T50" fmla="*/ 2 w 156"/>
                    <a:gd name="T51" fmla="*/ 43 h 206"/>
                    <a:gd name="T52" fmla="*/ 0 w 156"/>
                    <a:gd name="T53" fmla="*/ 39 h 206"/>
                    <a:gd name="T54" fmla="*/ 9 w 156"/>
                    <a:gd name="T55" fmla="*/ 32 h 206"/>
                    <a:gd name="T56" fmla="*/ 14 w 156"/>
                    <a:gd name="T57" fmla="*/ 34 h 206"/>
                    <a:gd name="T58" fmla="*/ 15 w 156"/>
                    <a:gd name="T59" fmla="*/ 26 h 206"/>
                    <a:gd name="T60" fmla="*/ 22 w 156"/>
                    <a:gd name="T61" fmla="*/ 23 h 206"/>
                    <a:gd name="T62" fmla="*/ 23 w 156"/>
                    <a:gd name="T63" fmla="*/ 2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53" name="Freeform 22"/>
                <p:cNvSpPr>
                  <a:spLocks noChangeArrowheads="1"/>
                </p:cNvSpPr>
                <p:nvPr/>
              </p:nvSpPr>
              <p:spPr bwMode="auto">
                <a:xfrm>
                  <a:off x="1892" y="572"/>
                  <a:ext cx="47" cy="13"/>
                </a:xfrm>
                <a:custGeom>
                  <a:avLst/>
                  <a:gdLst>
                    <a:gd name="T0" fmla="*/ 2 w 109"/>
                    <a:gd name="T1" fmla="*/ 11 h 38"/>
                    <a:gd name="T2" fmla="*/ 8 w 109"/>
                    <a:gd name="T3" fmla="*/ 3 h 38"/>
                    <a:gd name="T4" fmla="*/ 20 w 109"/>
                    <a:gd name="T5" fmla="*/ 7 h 38"/>
                    <a:gd name="T6" fmla="*/ 31 w 109"/>
                    <a:gd name="T7" fmla="*/ 5 h 38"/>
                    <a:gd name="T8" fmla="*/ 39 w 109"/>
                    <a:gd name="T9" fmla="*/ 0 h 38"/>
                    <a:gd name="T10" fmla="*/ 33 w 109"/>
                    <a:gd name="T11" fmla="*/ 9 h 38"/>
                    <a:gd name="T12" fmla="*/ 26 w 109"/>
                    <a:gd name="T13" fmla="*/ 13 h 38"/>
                    <a:gd name="T14" fmla="*/ 18 w 109"/>
                    <a:gd name="T15" fmla="*/ 11 h 38"/>
                    <a:gd name="T16" fmla="*/ 6 w 109"/>
                    <a:gd name="T17" fmla="*/ 10 h 38"/>
                    <a:gd name="T18" fmla="*/ 2 w 109"/>
                    <a:gd name="T19" fmla="*/ 1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54" name="Freeform 23"/>
                <p:cNvSpPr>
                  <a:spLocks noChangeArrowheads="1"/>
                </p:cNvSpPr>
                <p:nvPr/>
              </p:nvSpPr>
              <p:spPr bwMode="auto">
                <a:xfrm>
                  <a:off x="1890" y="588"/>
                  <a:ext cx="32" cy="34"/>
                </a:xfrm>
                <a:custGeom>
                  <a:avLst/>
                  <a:gdLst>
                    <a:gd name="T0" fmla="*/ 3 w 76"/>
                    <a:gd name="T1" fmla="*/ 6 h 104"/>
                    <a:gd name="T2" fmla="*/ 8 w 76"/>
                    <a:gd name="T3" fmla="*/ 0 h 104"/>
                    <a:gd name="T4" fmla="*/ 14 w 76"/>
                    <a:gd name="T5" fmla="*/ 6 h 104"/>
                    <a:gd name="T6" fmla="*/ 26 w 76"/>
                    <a:gd name="T7" fmla="*/ 1 h 104"/>
                    <a:gd name="T8" fmla="*/ 19 w 76"/>
                    <a:gd name="T9" fmla="*/ 11 h 104"/>
                    <a:gd name="T10" fmla="*/ 23 w 76"/>
                    <a:gd name="T11" fmla="*/ 16 h 104"/>
                    <a:gd name="T12" fmla="*/ 24 w 76"/>
                    <a:gd name="T13" fmla="*/ 20 h 104"/>
                    <a:gd name="T14" fmla="*/ 19 w 76"/>
                    <a:gd name="T15" fmla="*/ 24 h 104"/>
                    <a:gd name="T16" fmla="*/ 14 w 76"/>
                    <a:gd name="T17" fmla="*/ 20 h 104"/>
                    <a:gd name="T18" fmla="*/ 9 w 76"/>
                    <a:gd name="T19" fmla="*/ 16 h 104"/>
                    <a:gd name="T20" fmla="*/ 12 w 76"/>
                    <a:gd name="T21" fmla="*/ 22 h 104"/>
                    <a:gd name="T22" fmla="*/ 13 w 76"/>
                    <a:gd name="T23" fmla="*/ 24 h 104"/>
                    <a:gd name="T24" fmla="*/ 8 w 76"/>
                    <a:gd name="T25" fmla="*/ 34 h 104"/>
                    <a:gd name="T26" fmla="*/ 5 w 76"/>
                    <a:gd name="T27" fmla="*/ 33 h 104"/>
                    <a:gd name="T28" fmla="*/ 3 w 76"/>
                    <a:gd name="T29" fmla="*/ 29 h 104"/>
                    <a:gd name="T30" fmla="*/ 0 w 76"/>
                    <a:gd name="T31" fmla="*/ 18 h 104"/>
                    <a:gd name="T32" fmla="*/ 1 w 76"/>
                    <a:gd name="T33" fmla="*/ 10 h 104"/>
                    <a:gd name="T34" fmla="*/ 3 w 76"/>
                    <a:gd name="T35" fmla="*/ 6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55" name="Freeform 24"/>
                <p:cNvSpPr>
                  <a:spLocks noChangeArrowheads="1"/>
                </p:cNvSpPr>
                <p:nvPr/>
              </p:nvSpPr>
              <p:spPr bwMode="auto">
                <a:xfrm>
                  <a:off x="1944" y="569"/>
                  <a:ext cx="16" cy="20"/>
                </a:xfrm>
                <a:custGeom>
                  <a:avLst/>
                  <a:gdLst>
                    <a:gd name="T0" fmla="*/ 1 w 37"/>
                    <a:gd name="T1" fmla="*/ 9 h 61"/>
                    <a:gd name="T2" fmla="*/ 6 w 37"/>
                    <a:gd name="T3" fmla="*/ 0 h 61"/>
                    <a:gd name="T4" fmla="*/ 6 w 37"/>
                    <a:gd name="T5" fmla="*/ 9 h 61"/>
                    <a:gd name="T6" fmla="*/ 16 w 37"/>
                    <a:gd name="T7" fmla="*/ 12 h 61"/>
                    <a:gd name="T8" fmla="*/ 8 w 37"/>
                    <a:gd name="T9" fmla="*/ 14 h 61"/>
                    <a:gd name="T10" fmla="*/ 2 w 37"/>
                    <a:gd name="T11" fmla="*/ 19 h 61"/>
                    <a:gd name="T12" fmla="*/ 0 w 37"/>
                    <a:gd name="T13" fmla="*/ 11 h 61"/>
                    <a:gd name="T14" fmla="*/ 1 w 37"/>
                    <a:gd name="T15" fmla="*/ 9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56" name="Freeform 25"/>
                <p:cNvSpPr>
                  <a:spLocks noChangeArrowheads="1"/>
                </p:cNvSpPr>
                <p:nvPr/>
              </p:nvSpPr>
              <p:spPr bwMode="auto">
                <a:xfrm>
                  <a:off x="1948" y="600"/>
                  <a:ext cx="20" cy="10"/>
                </a:xfrm>
                <a:custGeom>
                  <a:avLst/>
                  <a:gdLst>
                    <a:gd name="T0" fmla="*/ 3 w 49"/>
                    <a:gd name="T1" fmla="*/ 0 h 29"/>
                    <a:gd name="T2" fmla="*/ 12 w 49"/>
                    <a:gd name="T3" fmla="*/ 0 h 29"/>
                    <a:gd name="T4" fmla="*/ 20 w 49"/>
                    <a:gd name="T5" fmla="*/ 6 h 29"/>
                    <a:gd name="T6" fmla="*/ 14 w 49"/>
                    <a:gd name="T7" fmla="*/ 5 h 29"/>
                    <a:gd name="T8" fmla="*/ 1 w 49"/>
                    <a:gd name="T9" fmla="*/ 6 h 29"/>
                    <a:gd name="T10" fmla="*/ 3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57" name="Freeform 26"/>
                <p:cNvSpPr>
                  <a:spLocks noChangeArrowheads="1"/>
                </p:cNvSpPr>
                <p:nvPr/>
              </p:nvSpPr>
              <p:spPr bwMode="auto">
                <a:xfrm>
                  <a:off x="1969" y="585"/>
                  <a:ext cx="26" cy="17"/>
                </a:xfrm>
                <a:custGeom>
                  <a:avLst/>
                  <a:gdLst>
                    <a:gd name="T0" fmla="*/ 9 w 61"/>
                    <a:gd name="T1" fmla="*/ 13 h 48"/>
                    <a:gd name="T2" fmla="*/ 6 w 61"/>
                    <a:gd name="T3" fmla="*/ 9 h 48"/>
                    <a:gd name="T4" fmla="*/ 1 w 61"/>
                    <a:gd name="T5" fmla="*/ 8 h 48"/>
                    <a:gd name="T6" fmla="*/ 6 w 61"/>
                    <a:gd name="T7" fmla="*/ 3 h 48"/>
                    <a:gd name="T8" fmla="*/ 11 w 61"/>
                    <a:gd name="T9" fmla="*/ 0 h 48"/>
                    <a:gd name="T10" fmla="*/ 21 w 61"/>
                    <a:gd name="T11" fmla="*/ 4 h 48"/>
                    <a:gd name="T12" fmla="*/ 23 w 61"/>
                    <a:gd name="T13" fmla="*/ 7 h 48"/>
                    <a:gd name="T14" fmla="*/ 26 w 61"/>
                    <a:gd name="T15" fmla="*/ 11 h 48"/>
                    <a:gd name="T16" fmla="*/ 17 w 61"/>
                    <a:gd name="T17" fmla="*/ 13 h 48"/>
                    <a:gd name="T18" fmla="*/ 10 w 61"/>
                    <a:gd name="T19" fmla="*/ 16 h 48"/>
                    <a:gd name="T20" fmla="*/ 9 w 61"/>
                    <a:gd name="T21" fmla="*/ 1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58" name="Freeform 27"/>
                <p:cNvSpPr>
                  <a:spLocks noChangeArrowheads="1"/>
                </p:cNvSpPr>
                <p:nvPr/>
              </p:nvSpPr>
              <p:spPr bwMode="auto">
                <a:xfrm>
                  <a:off x="1976" y="593"/>
                  <a:ext cx="122" cy="61"/>
                </a:xfrm>
                <a:custGeom>
                  <a:avLst/>
                  <a:gdLst>
                    <a:gd name="T0" fmla="*/ 20 w 286"/>
                    <a:gd name="T1" fmla="*/ 9 h 182"/>
                    <a:gd name="T2" fmla="*/ 15 w 286"/>
                    <a:gd name="T3" fmla="*/ 5 h 182"/>
                    <a:gd name="T4" fmla="*/ 11 w 286"/>
                    <a:gd name="T5" fmla="*/ 10 h 182"/>
                    <a:gd name="T6" fmla="*/ 0 w 286"/>
                    <a:gd name="T7" fmla="*/ 8 h 182"/>
                    <a:gd name="T8" fmla="*/ 4 w 286"/>
                    <a:gd name="T9" fmla="*/ 14 h 182"/>
                    <a:gd name="T10" fmla="*/ 7 w 286"/>
                    <a:gd name="T11" fmla="*/ 21 h 182"/>
                    <a:gd name="T12" fmla="*/ 10 w 286"/>
                    <a:gd name="T13" fmla="*/ 16 h 182"/>
                    <a:gd name="T14" fmla="*/ 13 w 286"/>
                    <a:gd name="T15" fmla="*/ 15 h 182"/>
                    <a:gd name="T16" fmla="*/ 20 w 286"/>
                    <a:gd name="T17" fmla="*/ 19 h 182"/>
                    <a:gd name="T18" fmla="*/ 30 w 286"/>
                    <a:gd name="T19" fmla="*/ 21 h 182"/>
                    <a:gd name="T20" fmla="*/ 38 w 286"/>
                    <a:gd name="T21" fmla="*/ 24 h 182"/>
                    <a:gd name="T22" fmla="*/ 45 w 286"/>
                    <a:gd name="T23" fmla="*/ 34 h 182"/>
                    <a:gd name="T24" fmla="*/ 44 w 286"/>
                    <a:gd name="T25" fmla="*/ 41 h 182"/>
                    <a:gd name="T26" fmla="*/ 42 w 286"/>
                    <a:gd name="T27" fmla="*/ 45 h 182"/>
                    <a:gd name="T28" fmla="*/ 52 w 286"/>
                    <a:gd name="T29" fmla="*/ 43 h 182"/>
                    <a:gd name="T30" fmla="*/ 60 w 286"/>
                    <a:gd name="T31" fmla="*/ 47 h 182"/>
                    <a:gd name="T32" fmla="*/ 72 w 286"/>
                    <a:gd name="T33" fmla="*/ 50 h 182"/>
                    <a:gd name="T34" fmla="*/ 74 w 286"/>
                    <a:gd name="T35" fmla="*/ 49 h 182"/>
                    <a:gd name="T36" fmla="*/ 72 w 286"/>
                    <a:gd name="T37" fmla="*/ 45 h 182"/>
                    <a:gd name="T38" fmla="*/ 76 w 286"/>
                    <a:gd name="T39" fmla="*/ 46 h 182"/>
                    <a:gd name="T40" fmla="*/ 79 w 286"/>
                    <a:gd name="T41" fmla="*/ 40 h 182"/>
                    <a:gd name="T42" fmla="*/ 86 w 286"/>
                    <a:gd name="T43" fmla="*/ 41 h 182"/>
                    <a:gd name="T44" fmla="*/ 91 w 286"/>
                    <a:gd name="T45" fmla="*/ 44 h 182"/>
                    <a:gd name="T46" fmla="*/ 104 w 286"/>
                    <a:gd name="T47" fmla="*/ 56 h 182"/>
                    <a:gd name="T48" fmla="*/ 112 w 286"/>
                    <a:gd name="T49" fmla="*/ 60 h 182"/>
                    <a:gd name="T50" fmla="*/ 121 w 286"/>
                    <a:gd name="T51" fmla="*/ 57 h 182"/>
                    <a:gd name="T52" fmla="*/ 114 w 286"/>
                    <a:gd name="T53" fmla="*/ 54 h 182"/>
                    <a:gd name="T54" fmla="*/ 109 w 286"/>
                    <a:gd name="T55" fmla="*/ 46 h 182"/>
                    <a:gd name="T56" fmla="*/ 107 w 286"/>
                    <a:gd name="T57" fmla="*/ 44 h 182"/>
                    <a:gd name="T58" fmla="*/ 106 w 286"/>
                    <a:gd name="T59" fmla="*/ 41 h 182"/>
                    <a:gd name="T60" fmla="*/ 101 w 286"/>
                    <a:gd name="T61" fmla="*/ 39 h 182"/>
                    <a:gd name="T62" fmla="*/ 102 w 286"/>
                    <a:gd name="T63" fmla="*/ 32 h 182"/>
                    <a:gd name="T64" fmla="*/ 94 w 286"/>
                    <a:gd name="T65" fmla="*/ 29 h 182"/>
                    <a:gd name="T66" fmla="*/ 90 w 286"/>
                    <a:gd name="T67" fmla="*/ 23 h 182"/>
                    <a:gd name="T68" fmla="*/ 81 w 286"/>
                    <a:gd name="T69" fmla="*/ 18 h 182"/>
                    <a:gd name="T70" fmla="*/ 72 w 286"/>
                    <a:gd name="T71" fmla="*/ 13 h 182"/>
                    <a:gd name="T72" fmla="*/ 67 w 286"/>
                    <a:gd name="T73" fmla="*/ 11 h 182"/>
                    <a:gd name="T74" fmla="*/ 51 w 286"/>
                    <a:gd name="T75" fmla="*/ 5 h 182"/>
                    <a:gd name="T76" fmla="*/ 44 w 286"/>
                    <a:gd name="T77" fmla="*/ 1 h 182"/>
                    <a:gd name="T78" fmla="*/ 41 w 286"/>
                    <a:gd name="T79" fmla="*/ 0 h 182"/>
                    <a:gd name="T80" fmla="*/ 30 w 286"/>
                    <a:gd name="T81" fmla="*/ 3 h 182"/>
                    <a:gd name="T82" fmla="*/ 24 w 286"/>
                    <a:gd name="T83" fmla="*/ 11 h 182"/>
                    <a:gd name="T84" fmla="*/ 20 w 286"/>
                    <a:gd name="T85" fmla="*/ 9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59" name="Freeform 28"/>
                <p:cNvSpPr>
                  <a:spLocks noChangeArrowheads="1"/>
                </p:cNvSpPr>
                <p:nvPr/>
              </p:nvSpPr>
              <p:spPr bwMode="auto">
                <a:xfrm>
                  <a:off x="2082" y="599"/>
                  <a:ext cx="33" cy="26"/>
                </a:xfrm>
                <a:custGeom>
                  <a:avLst/>
                  <a:gdLst>
                    <a:gd name="T0" fmla="*/ 0 w 78"/>
                    <a:gd name="T1" fmla="*/ 19 h 78"/>
                    <a:gd name="T2" fmla="*/ 11 w 78"/>
                    <a:gd name="T3" fmla="*/ 20 h 78"/>
                    <a:gd name="T4" fmla="*/ 19 w 78"/>
                    <a:gd name="T5" fmla="*/ 16 h 78"/>
                    <a:gd name="T6" fmla="*/ 24 w 78"/>
                    <a:gd name="T7" fmla="*/ 10 h 78"/>
                    <a:gd name="T8" fmla="*/ 18 w 78"/>
                    <a:gd name="T9" fmla="*/ 5 h 78"/>
                    <a:gd name="T10" fmla="*/ 18 w 78"/>
                    <a:gd name="T11" fmla="*/ 1 h 78"/>
                    <a:gd name="T12" fmla="*/ 30 w 78"/>
                    <a:gd name="T13" fmla="*/ 9 h 78"/>
                    <a:gd name="T14" fmla="*/ 28 w 78"/>
                    <a:gd name="T15" fmla="*/ 18 h 78"/>
                    <a:gd name="T16" fmla="*/ 14 w 78"/>
                    <a:gd name="T17" fmla="*/ 26 h 78"/>
                    <a:gd name="T18" fmla="*/ 4 w 78"/>
                    <a:gd name="T19" fmla="*/ 22 h 78"/>
                    <a:gd name="T20" fmla="*/ 1 w 78"/>
                    <a:gd name="T21" fmla="*/ 21 h 78"/>
                    <a:gd name="T22" fmla="*/ 0 w 78"/>
                    <a:gd name="T23" fmla="*/ 19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60" name="Freeform 29"/>
                <p:cNvSpPr>
                  <a:spLocks noChangeArrowheads="1"/>
                </p:cNvSpPr>
                <p:nvPr/>
              </p:nvSpPr>
              <p:spPr bwMode="auto">
                <a:xfrm>
                  <a:off x="2152" y="544"/>
                  <a:ext cx="8" cy="6"/>
                </a:xfrm>
                <a:custGeom>
                  <a:avLst/>
                  <a:gdLst>
                    <a:gd name="T0" fmla="*/ 1 w 17"/>
                    <a:gd name="T1" fmla="*/ 1 h 18"/>
                    <a:gd name="T2" fmla="*/ 1 w 17"/>
                    <a:gd name="T3" fmla="*/ 5 h 18"/>
                    <a:gd name="T4" fmla="*/ 1 w 17"/>
                    <a:gd name="T5" fmla="*/ 1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61" name="Freeform 30"/>
                <p:cNvSpPr>
                  <a:spLocks noChangeArrowheads="1"/>
                </p:cNvSpPr>
                <p:nvPr/>
              </p:nvSpPr>
              <p:spPr bwMode="auto">
                <a:xfrm>
                  <a:off x="2194" y="584"/>
                  <a:ext cx="11" cy="8"/>
                </a:xfrm>
                <a:custGeom>
                  <a:avLst/>
                  <a:gdLst>
                    <a:gd name="T0" fmla="*/ 3 w 26"/>
                    <a:gd name="T1" fmla="*/ 5 h 22"/>
                    <a:gd name="T2" fmla="*/ 6 w 26"/>
                    <a:gd name="T3" fmla="*/ 0 h 22"/>
                    <a:gd name="T4" fmla="*/ 6 w 26"/>
                    <a:gd name="T5" fmla="*/ 8 h 22"/>
                    <a:gd name="T6" fmla="*/ 3 w 26"/>
                    <a:gd name="T7" fmla="*/ 5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p:spPr>
              <p:txBody>
                <a:bodyPr/>
                <a:lstStyle/>
                <a:p>
                  <a:endParaRPr lang="zh-CN" altLang="en-US"/>
                </a:p>
              </p:txBody>
            </p:sp>
            <p:sp>
              <p:nvSpPr>
                <p:cNvPr id="1162" name="Freeform 31"/>
                <p:cNvSpPr>
                  <a:spLocks noChangeArrowheads="1"/>
                </p:cNvSpPr>
                <p:nvPr/>
              </p:nvSpPr>
              <p:spPr bwMode="auto">
                <a:xfrm>
                  <a:off x="2059" y="494"/>
                  <a:ext cx="8" cy="5"/>
                </a:xfrm>
                <a:custGeom>
                  <a:avLst/>
                  <a:gdLst>
                    <a:gd name="T0" fmla="*/ 3 w 20"/>
                    <a:gd name="T1" fmla="*/ 4 h 15"/>
                    <a:gd name="T2" fmla="*/ 7 w 20"/>
                    <a:gd name="T3" fmla="*/ 1 h 15"/>
                    <a:gd name="T4" fmla="*/ 4 w 20"/>
                    <a:gd name="T5" fmla="*/ 4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63" name="Freeform 32"/>
                <p:cNvSpPr>
                  <a:spLocks noChangeArrowheads="1"/>
                </p:cNvSpPr>
                <p:nvPr/>
              </p:nvSpPr>
              <p:spPr bwMode="auto">
                <a:xfrm>
                  <a:off x="1988" y="536"/>
                  <a:ext cx="8" cy="5"/>
                </a:xfrm>
                <a:custGeom>
                  <a:avLst/>
                  <a:gdLst>
                    <a:gd name="T0" fmla="*/ 3 w 20"/>
                    <a:gd name="T1" fmla="*/ 4 h 15"/>
                    <a:gd name="T2" fmla="*/ 6 w 20"/>
                    <a:gd name="T3" fmla="*/ 1 h 15"/>
                    <a:gd name="T4" fmla="*/ 6 w 20"/>
                    <a:gd name="T5" fmla="*/ 5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64" name="Freeform 33"/>
                <p:cNvSpPr>
                  <a:spLocks noChangeArrowheads="1"/>
                </p:cNvSpPr>
                <p:nvPr/>
              </p:nvSpPr>
              <p:spPr bwMode="auto">
                <a:xfrm>
                  <a:off x="1910" y="523"/>
                  <a:ext cx="34" cy="27"/>
                </a:xfrm>
                <a:custGeom>
                  <a:avLst/>
                  <a:gdLst>
                    <a:gd name="T0" fmla="*/ 0 w 80"/>
                    <a:gd name="T1" fmla="*/ 17 h 80"/>
                    <a:gd name="T2" fmla="*/ 6 w 80"/>
                    <a:gd name="T3" fmla="*/ 8 h 80"/>
                    <a:gd name="T4" fmla="*/ 11 w 80"/>
                    <a:gd name="T5" fmla="*/ 7 h 80"/>
                    <a:gd name="T6" fmla="*/ 20 w 80"/>
                    <a:gd name="T7" fmla="*/ 6 h 80"/>
                    <a:gd name="T8" fmla="*/ 25 w 80"/>
                    <a:gd name="T9" fmla="*/ 0 h 80"/>
                    <a:gd name="T10" fmla="*/ 34 w 80"/>
                    <a:gd name="T11" fmla="*/ 14 h 80"/>
                    <a:gd name="T12" fmla="*/ 30 w 80"/>
                    <a:gd name="T13" fmla="*/ 19 h 80"/>
                    <a:gd name="T14" fmla="*/ 23 w 80"/>
                    <a:gd name="T15" fmla="*/ 21 h 80"/>
                    <a:gd name="T16" fmla="*/ 20 w 80"/>
                    <a:gd name="T17" fmla="*/ 27 h 80"/>
                    <a:gd name="T18" fmla="*/ 14 w 80"/>
                    <a:gd name="T19" fmla="*/ 23 h 80"/>
                    <a:gd name="T20" fmla="*/ 16 w 80"/>
                    <a:gd name="T21" fmla="*/ 18 h 80"/>
                    <a:gd name="T22" fmla="*/ 13 w 80"/>
                    <a:gd name="T23" fmla="*/ 9 h 80"/>
                    <a:gd name="T24" fmla="*/ 9 w 80"/>
                    <a:gd name="T25" fmla="*/ 16 h 80"/>
                    <a:gd name="T26" fmla="*/ 3 w 80"/>
                    <a:gd name="T27" fmla="*/ 19 h 80"/>
                    <a:gd name="T28" fmla="*/ 0 w 80"/>
                    <a:gd name="T29" fmla="*/ 1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65" name="Freeform 34"/>
                <p:cNvSpPr>
                  <a:spLocks noChangeArrowheads="1"/>
                </p:cNvSpPr>
                <p:nvPr/>
              </p:nvSpPr>
              <p:spPr bwMode="auto">
                <a:xfrm>
                  <a:off x="1899" y="466"/>
                  <a:ext cx="40" cy="58"/>
                </a:xfrm>
                <a:custGeom>
                  <a:avLst/>
                  <a:gdLst>
                    <a:gd name="T0" fmla="*/ 6 w 94"/>
                    <a:gd name="T1" fmla="*/ 32 h 174"/>
                    <a:gd name="T2" fmla="*/ 11 w 94"/>
                    <a:gd name="T3" fmla="*/ 43 h 174"/>
                    <a:gd name="T4" fmla="*/ 14 w 94"/>
                    <a:gd name="T5" fmla="*/ 36 h 174"/>
                    <a:gd name="T6" fmla="*/ 22 w 94"/>
                    <a:gd name="T7" fmla="*/ 33 h 174"/>
                    <a:gd name="T8" fmla="*/ 20 w 94"/>
                    <a:gd name="T9" fmla="*/ 41 h 174"/>
                    <a:gd name="T10" fmla="*/ 28 w 94"/>
                    <a:gd name="T11" fmla="*/ 42 h 174"/>
                    <a:gd name="T12" fmla="*/ 32 w 94"/>
                    <a:gd name="T13" fmla="*/ 47 h 174"/>
                    <a:gd name="T14" fmla="*/ 25 w 94"/>
                    <a:gd name="T15" fmla="*/ 49 h 174"/>
                    <a:gd name="T16" fmla="*/ 31 w 94"/>
                    <a:gd name="T17" fmla="*/ 58 h 174"/>
                    <a:gd name="T18" fmla="*/ 36 w 94"/>
                    <a:gd name="T19" fmla="*/ 51 h 174"/>
                    <a:gd name="T20" fmla="*/ 35 w 94"/>
                    <a:gd name="T21" fmla="*/ 37 h 174"/>
                    <a:gd name="T22" fmla="*/ 26 w 94"/>
                    <a:gd name="T23" fmla="*/ 35 h 174"/>
                    <a:gd name="T24" fmla="*/ 21 w 94"/>
                    <a:gd name="T25" fmla="*/ 27 h 174"/>
                    <a:gd name="T26" fmla="*/ 14 w 94"/>
                    <a:gd name="T27" fmla="*/ 27 h 174"/>
                    <a:gd name="T28" fmla="*/ 13 w 94"/>
                    <a:gd name="T29" fmla="*/ 23 h 174"/>
                    <a:gd name="T30" fmla="*/ 18 w 94"/>
                    <a:gd name="T31" fmla="*/ 14 h 174"/>
                    <a:gd name="T32" fmla="*/ 13 w 94"/>
                    <a:gd name="T33" fmla="*/ 0 h 174"/>
                    <a:gd name="T34" fmla="*/ 8 w 94"/>
                    <a:gd name="T35" fmla="*/ 7 h 174"/>
                    <a:gd name="T36" fmla="*/ 2 w 94"/>
                    <a:gd name="T37" fmla="*/ 15 h 174"/>
                    <a:gd name="T38" fmla="*/ 6 w 94"/>
                    <a:gd name="T39" fmla="*/ 25 h 174"/>
                    <a:gd name="T40" fmla="*/ 6 w 94"/>
                    <a:gd name="T41" fmla="*/ 3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66" name="Freeform 35"/>
                <p:cNvSpPr>
                  <a:spLocks noChangeArrowheads="1"/>
                </p:cNvSpPr>
                <p:nvPr/>
              </p:nvSpPr>
              <p:spPr bwMode="auto">
                <a:xfrm>
                  <a:off x="1909" y="508"/>
                  <a:ext cx="14" cy="17"/>
                </a:xfrm>
                <a:custGeom>
                  <a:avLst/>
                  <a:gdLst>
                    <a:gd name="T0" fmla="*/ 3 w 32"/>
                    <a:gd name="T1" fmla="*/ 8 h 50"/>
                    <a:gd name="T2" fmla="*/ 5 w 32"/>
                    <a:gd name="T3" fmla="*/ 0 h 50"/>
                    <a:gd name="T4" fmla="*/ 9 w 32"/>
                    <a:gd name="T5" fmla="*/ 5 h 50"/>
                    <a:gd name="T6" fmla="*/ 10 w 32"/>
                    <a:gd name="T7" fmla="*/ 8 h 50"/>
                    <a:gd name="T8" fmla="*/ 12 w 32"/>
                    <a:gd name="T9" fmla="*/ 9 h 50"/>
                    <a:gd name="T10" fmla="*/ 14 w 32"/>
                    <a:gd name="T11" fmla="*/ 13 h 50"/>
                    <a:gd name="T12" fmla="*/ 8 w 32"/>
                    <a:gd name="T13" fmla="*/ 17 h 50"/>
                    <a:gd name="T14" fmla="*/ 3 w 32"/>
                    <a:gd name="T15" fmla="*/ 8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67" name="Freeform 36"/>
                <p:cNvSpPr>
                  <a:spLocks noChangeArrowheads="1"/>
                </p:cNvSpPr>
                <p:nvPr/>
              </p:nvSpPr>
              <p:spPr bwMode="auto">
                <a:xfrm>
                  <a:off x="1881" y="512"/>
                  <a:ext cx="19" cy="17"/>
                </a:xfrm>
                <a:custGeom>
                  <a:avLst/>
                  <a:gdLst>
                    <a:gd name="T0" fmla="*/ 0 w 43"/>
                    <a:gd name="T1" fmla="*/ 15 h 50"/>
                    <a:gd name="T2" fmla="*/ 10 w 43"/>
                    <a:gd name="T3" fmla="*/ 7 h 50"/>
                    <a:gd name="T4" fmla="*/ 16 w 43"/>
                    <a:gd name="T5" fmla="*/ 0 h 50"/>
                    <a:gd name="T6" fmla="*/ 11 w 43"/>
                    <a:gd name="T7" fmla="*/ 10 h 50"/>
                    <a:gd name="T8" fmla="*/ 1 w 43"/>
                    <a:gd name="T9" fmla="*/ 17 h 50"/>
                    <a:gd name="T10" fmla="*/ 0 w 43"/>
                    <a:gd name="T11" fmla="*/ 1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68" name="Freeform 37"/>
                <p:cNvSpPr>
                  <a:spLocks noChangeArrowheads="1"/>
                </p:cNvSpPr>
                <p:nvPr/>
              </p:nvSpPr>
              <p:spPr bwMode="auto">
                <a:xfrm>
                  <a:off x="2930" y="489"/>
                  <a:ext cx="299" cy="179"/>
                </a:xfrm>
                <a:custGeom>
                  <a:avLst/>
                  <a:gdLst>
                    <a:gd name="T0" fmla="*/ 13 w 471"/>
                    <a:gd name="T1" fmla="*/ 178 h 281"/>
                    <a:gd name="T2" fmla="*/ 15 w 471"/>
                    <a:gd name="T3" fmla="*/ 159 h 281"/>
                    <a:gd name="T4" fmla="*/ 14 w 471"/>
                    <a:gd name="T5" fmla="*/ 156 h 281"/>
                    <a:gd name="T6" fmla="*/ 10 w 471"/>
                    <a:gd name="T7" fmla="*/ 139 h 281"/>
                    <a:gd name="T8" fmla="*/ 3 w 471"/>
                    <a:gd name="T9" fmla="*/ 137 h 281"/>
                    <a:gd name="T10" fmla="*/ 0 w 471"/>
                    <a:gd name="T11" fmla="*/ 122 h 281"/>
                    <a:gd name="T12" fmla="*/ 8 w 471"/>
                    <a:gd name="T13" fmla="*/ 115 h 281"/>
                    <a:gd name="T14" fmla="*/ 4 w 471"/>
                    <a:gd name="T15" fmla="*/ 105 h 281"/>
                    <a:gd name="T16" fmla="*/ 1 w 471"/>
                    <a:gd name="T17" fmla="*/ 102 h 281"/>
                    <a:gd name="T18" fmla="*/ 18 w 471"/>
                    <a:gd name="T19" fmla="*/ 76 h 281"/>
                    <a:gd name="T20" fmla="*/ 28 w 471"/>
                    <a:gd name="T21" fmla="*/ 61 h 281"/>
                    <a:gd name="T22" fmla="*/ 27 w 471"/>
                    <a:gd name="T23" fmla="*/ 45 h 281"/>
                    <a:gd name="T24" fmla="*/ 15 w 471"/>
                    <a:gd name="T25" fmla="*/ 27 h 281"/>
                    <a:gd name="T26" fmla="*/ 13 w 471"/>
                    <a:gd name="T27" fmla="*/ 20 h 281"/>
                    <a:gd name="T28" fmla="*/ 17 w 471"/>
                    <a:gd name="T29" fmla="*/ 23 h 281"/>
                    <a:gd name="T30" fmla="*/ 30 w 471"/>
                    <a:gd name="T31" fmla="*/ 22 h 281"/>
                    <a:gd name="T32" fmla="*/ 41 w 471"/>
                    <a:gd name="T33" fmla="*/ 7 h 281"/>
                    <a:gd name="T34" fmla="*/ 52 w 471"/>
                    <a:gd name="T35" fmla="*/ 0 h 281"/>
                    <a:gd name="T36" fmla="*/ 56 w 471"/>
                    <a:gd name="T37" fmla="*/ 1 h 281"/>
                    <a:gd name="T38" fmla="*/ 58 w 471"/>
                    <a:gd name="T39" fmla="*/ 6 h 281"/>
                    <a:gd name="T40" fmla="*/ 62 w 471"/>
                    <a:gd name="T41" fmla="*/ 3 h 281"/>
                    <a:gd name="T42" fmla="*/ 70 w 471"/>
                    <a:gd name="T43" fmla="*/ 5 h 281"/>
                    <a:gd name="T44" fmla="*/ 74 w 471"/>
                    <a:gd name="T45" fmla="*/ 6 h 281"/>
                    <a:gd name="T46" fmla="*/ 90 w 471"/>
                    <a:gd name="T47" fmla="*/ 9 h 281"/>
                    <a:gd name="T48" fmla="*/ 98 w 471"/>
                    <a:gd name="T49" fmla="*/ 15 h 281"/>
                    <a:gd name="T50" fmla="*/ 106 w 471"/>
                    <a:gd name="T51" fmla="*/ 11 h 281"/>
                    <a:gd name="T52" fmla="*/ 110 w 471"/>
                    <a:gd name="T53" fmla="*/ 9 h 281"/>
                    <a:gd name="T54" fmla="*/ 124 w 471"/>
                    <a:gd name="T55" fmla="*/ 9 h 281"/>
                    <a:gd name="T56" fmla="*/ 134 w 471"/>
                    <a:gd name="T57" fmla="*/ 20 h 281"/>
                    <a:gd name="T58" fmla="*/ 147 w 471"/>
                    <a:gd name="T59" fmla="*/ 38 h 281"/>
                    <a:gd name="T60" fmla="*/ 156 w 471"/>
                    <a:gd name="T61" fmla="*/ 45 h 281"/>
                    <a:gd name="T62" fmla="*/ 163 w 471"/>
                    <a:gd name="T63" fmla="*/ 43 h 281"/>
                    <a:gd name="T64" fmla="*/ 171 w 471"/>
                    <a:gd name="T65" fmla="*/ 41 h 281"/>
                    <a:gd name="T66" fmla="*/ 184 w 471"/>
                    <a:gd name="T67" fmla="*/ 45 h 281"/>
                    <a:gd name="T68" fmla="*/ 190 w 471"/>
                    <a:gd name="T69" fmla="*/ 52 h 281"/>
                    <a:gd name="T70" fmla="*/ 196 w 471"/>
                    <a:gd name="T71" fmla="*/ 57 h 281"/>
                    <a:gd name="T72" fmla="*/ 202 w 471"/>
                    <a:gd name="T73" fmla="*/ 71 h 281"/>
                    <a:gd name="T74" fmla="*/ 204 w 471"/>
                    <a:gd name="T75" fmla="*/ 76 h 281"/>
                    <a:gd name="T76" fmla="*/ 206 w 471"/>
                    <a:gd name="T77" fmla="*/ 80 h 281"/>
                    <a:gd name="T78" fmla="*/ 197 w 471"/>
                    <a:gd name="T79" fmla="*/ 90 h 281"/>
                    <a:gd name="T80" fmla="*/ 204 w 471"/>
                    <a:gd name="T81" fmla="*/ 90 h 281"/>
                    <a:gd name="T82" fmla="*/ 217 w 471"/>
                    <a:gd name="T83" fmla="*/ 99 h 281"/>
                    <a:gd name="T84" fmla="*/ 231 w 471"/>
                    <a:gd name="T85" fmla="*/ 100 h 281"/>
                    <a:gd name="T86" fmla="*/ 241 w 471"/>
                    <a:gd name="T87" fmla="*/ 107 h 281"/>
                    <a:gd name="T88" fmla="*/ 243 w 471"/>
                    <a:gd name="T89" fmla="*/ 110 h 281"/>
                    <a:gd name="T90" fmla="*/ 243 w 471"/>
                    <a:gd name="T91" fmla="*/ 112 h 281"/>
                    <a:gd name="T92" fmla="*/ 250 w 471"/>
                    <a:gd name="T93" fmla="*/ 110 h 281"/>
                    <a:gd name="T94" fmla="*/ 254 w 471"/>
                    <a:gd name="T95" fmla="*/ 109 h 281"/>
                    <a:gd name="T96" fmla="*/ 279 w 471"/>
                    <a:gd name="T97" fmla="*/ 118 h 281"/>
                    <a:gd name="T98" fmla="*/ 284 w 471"/>
                    <a:gd name="T99" fmla="*/ 127 h 281"/>
                    <a:gd name="T100" fmla="*/ 295 w 471"/>
                    <a:gd name="T101" fmla="*/ 128 h 281"/>
                    <a:gd name="T102" fmla="*/ 299 w 471"/>
                    <a:gd name="T103" fmla="*/ 137 h 281"/>
                    <a:gd name="T104" fmla="*/ 286 w 471"/>
                    <a:gd name="T105" fmla="*/ 164 h 281"/>
                    <a:gd name="T106" fmla="*/ 276 w 471"/>
                    <a:gd name="T107" fmla="*/ 179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p:spPr>
              <p:txBody>
                <a:bodyPr/>
                <a:lstStyle/>
                <a:p>
                  <a:endParaRPr lang="zh-CN" altLang="en-US"/>
                </a:p>
              </p:txBody>
            </p:sp>
            <p:sp>
              <p:nvSpPr>
                <p:cNvPr id="1169" name="Freeform 38"/>
                <p:cNvSpPr>
                  <a:spLocks noChangeArrowheads="1"/>
                </p:cNvSpPr>
                <p:nvPr/>
              </p:nvSpPr>
              <p:spPr bwMode="auto">
                <a:xfrm>
                  <a:off x="2534" y="242"/>
                  <a:ext cx="420" cy="283"/>
                </a:xfrm>
                <a:custGeom>
                  <a:avLst/>
                  <a:gdLst>
                    <a:gd name="T0" fmla="*/ 173 w 984"/>
                    <a:gd name="T1" fmla="*/ 2 h 844"/>
                    <a:gd name="T2" fmla="*/ 214 w 984"/>
                    <a:gd name="T3" fmla="*/ 11 h 844"/>
                    <a:gd name="T4" fmla="*/ 235 w 984"/>
                    <a:gd name="T5" fmla="*/ 13 h 844"/>
                    <a:gd name="T6" fmla="*/ 247 w 984"/>
                    <a:gd name="T7" fmla="*/ 44 h 844"/>
                    <a:gd name="T8" fmla="*/ 250 w 984"/>
                    <a:gd name="T9" fmla="*/ 30 h 844"/>
                    <a:gd name="T10" fmla="*/ 259 w 984"/>
                    <a:gd name="T11" fmla="*/ 23 h 844"/>
                    <a:gd name="T12" fmla="*/ 274 w 984"/>
                    <a:gd name="T13" fmla="*/ 42 h 844"/>
                    <a:gd name="T14" fmla="*/ 291 w 984"/>
                    <a:gd name="T15" fmla="*/ 33 h 844"/>
                    <a:gd name="T16" fmla="*/ 301 w 984"/>
                    <a:gd name="T17" fmla="*/ 29 h 844"/>
                    <a:gd name="T18" fmla="*/ 325 w 984"/>
                    <a:gd name="T19" fmla="*/ 1 h 844"/>
                    <a:gd name="T20" fmla="*/ 341 w 984"/>
                    <a:gd name="T21" fmla="*/ 23 h 844"/>
                    <a:gd name="T22" fmla="*/ 341 w 984"/>
                    <a:gd name="T23" fmla="*/ 44 h 844"/>
                    <a:gd name="T24" fmla="*/ 337 w 984"/>
                    <a:gd name="T25" fmla="*/ 53 h 844"/>
                    <a:gd name="T26" fmla="*/ 327 w 984"/>
                    <a:gd name="T27" fmla="*/ 54 h 844"/>
                    <a:gd name="T28" fmla="*/ 325 w 984"/>
                    <a:gd name="T29" fmla="*/ 62 h 844"/>
                    <a:gd name="T30" fmla="*/ 342 w 984"/>
                    <a:gd name="T31" fmla="*/ 76 h 844"/>
                    <a:gd name="T32" fmla="*/ 335 w 984"/>
                    <a:gd name="T33" fmla="*/ 108 h 844"/>
                    <a:gd name="T34" fmla="*/ 354 w 984"/>
                    <a:gd name="T35" fmla="*/ 139 h 844"/>
                    <a:gd name="T36" fmla="*/ 365 w 984"/>
                    <a:gd name="T37" fmla="*/ 151 h 844"/>
                    <a:gd name="T38" fmla="*/ 354 w 984"/>
                    <a:gd name="T39" fmla="*/ 151 h 844"/>
                    <a:gd name="T40" fmla="*/ 318 w 984"/>
                    <a:gd name="T41" fmla="*/ 127 h 844"/>
                    <a:gd name="T42" fmla="*/ 289 w 984"/>
                    <a:gd name="T43" fmla="*/ 135 h 844"/>
                    <a:gd name="T44" fmla="*/ 252 w 984"/>
                    <a:gd name="T45" fmla="*/ 148 h 844"/>
                    <a:gd name="T46" fmla="*/ 274 w 984"/>
                    <a:gd name="T47" fmla="*/ 194 h 844"/>
                    <a:gd name="T48" fmla="*/ 303 w 984"/>
                    <a:gd name="T49" fmla="*/ 205 h 844"/>
                    <a:gd name="T50" fmla="*/ 315 w 984"/>
                    <a:gd name="T51" fmla="*/ 184 h 844"/>
                    <a:gd name="T52" fmla="*/ 330 w 984"/>
                    <a:gd name="T53" fmla="*/ 191 h 844"/>
                    <a:gd name="T54" fmla="*/ 327 w 984"/>
                    <a:gd name="T55" fmla="*/ 211 h 844"/>
                    <a:gd name="T56" fmla="*/ 342 w 984"/>
                    <a:gd name="T57" fmla="*/ 225 h 844"/>
                    <a:gd name="T58" fmla="*/ 358 w 984"/>
                    <a:gd name="T59" fmla="*/ 221 h 844"/>
                    <a:gd name="T60" fmla="*/ 394 w 984"/>
                    <a:gd name="T61" fmla="*/ 270 h 844"/>
                    <a:gd name="T62" fmla="*/ 402 w 984"/>
                    <a:gd name="T63" fmla="*/ 277 h 844"/>
                    <a:gd name="T64" fmla="*/ 373 w 984"/>
                    <a:gd name="T65" fmla="*/ 272 h 844"/>
                    <a:gd name="T66" fmla="*/ 354 w 984"/>
                    <a:gd name="T67" fmla="*/ 254 h 844"/>
                    <a:gd name="T68" fmla="*/ 332 w 984"/>
                    <a:gd name="T69" fmla="*/ 238 h 844"/>
                    <a:gd name="T70" fmla="*/ 300 w 984"/>
                    <a:gd name="T71" fmla="*/ 222 h 844"/>
                    <a:gd name="T72" fmla="*/ 262 w 984"/>
                    <a:gd name="T73" fmla="*/ 217 h 844"/>
                    <a:gd name="T74" fmla="*/ 216 w 984"/>
                    <a:gd name="T75" fmla="*/ 199 h 844"/>
                    <a:gd name="T76" fmla="*/ 197 w 984"/>
                    <a:gd name="T77" fmla="*/ 170 h 844"/>
                    <a:gd name="T78" fmla="*/ 184 w 984"/>
                    <a:gd name="T79" fmla="*/ 155 h 844"/>
                    <a:gd name="T80" fmla="*/ 163 w 984"/>
                    <a:gd name="T81" fmla="*/ 144 h 844"/>
                    <a:gd name="T82" fmla="*/ 146 w 984"/>
                    <a:gd name="T83" fmla="*/ 124 h 844"/>
                    <a:gd name="T84" fmla="*/ 151 w 984"/>
                    <a:gd name="T85" fmla="*/ 139 h 844"/>
                    <a:gd name="T86" fmla="*/ 178 w 984"/>
                    <a:gd name="T87" fmla="*/ 166 h 844"/>
                    <a:gd name="T88" fmla="*/ 180 w 984"/>
                    <a:gd name="T89" fmla="*/ 176 h 844"/>
                    <a:gd name="T90" fmla="*/ 168 w 984"/>
                    <a:gd name="T91" fmla="*/ 167 h 844"/>
                    <a:gd name="T92" fmla="*/ 151 w 984"/>
                    <a:gd name="T93" fmla="*/ 156 h 844"/>
                    <a:gd name="T94" fmla="*/ 134 w 984"/>
                    <a:gd name="T95" fmla="*/ 135 h 844"/>
                    <a:gd name="T96" fmla="*/ 114 w 984"/>
                    <a:gd name="T97" fmla="*/ 116 h 844"/>
                    <a:gd name="T98" fmla="*/ 90 w 984"/>
                    <a:gd name="T99" fmla="*/ 105 h 844"/>
                    <a:gd name="T100" fmla="*/ 66 w 984"/>
                    <a:gd name="T101" fmla="*/ 80 h 844"/>
                    <a:gd name="T102" fmla="*/ 28 w 984"/>
                    <a:gd name="T103" fmla="*/ 22 h 844"/>
                    <a:gd name="T104" fmla="*/ 15 w 984"/>
                    <a:gd name="T105" fmla="*/ 13 h 844"/>
                    <a:gd name="T106" fmla="*/ 20 w 984"/>
                    <a:gd name="T107" fmla="*/ 7 h 844"/>
                    <a:gd name="T108" fmla="*/ 44 w 984"/>
                    <a:gd name="T109" fmla="*/ 2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p:spPr>
              <p:txBody>
                <a:bodyPr/>
                <a:lstStyle/>
                <a:p>
                  <a:endParaRPr lang="zh-CN" altLang="en-US"/>
                </a:p>
              </p:txBody>
            </p:sp>
            <p:sp>
              <p:nvSpPr>
                <p:cNvPr id="1170" name="Freeform 39"/>
                <p:cNvSpPr>
                  <a:spLocks noChangeArrowheads="1"/>
                </p:cNvSpPr>
                <p:nvPr/>
              </p:nvSpPr>
              <p:spPr bwMode="auto">
                <a:xfrm>
                  <a:off x="2405" y="445"/>
                  <a:ext cx="15" cy="16"/>
                </a:xfrm>
                <a:custGeom>
                  <a:avLst/>
                  <a:gdLst>
                    <a:gd name="T0" fmla="*/ 3 w 36"/>
                    <a:gd name="T1" fmla="*/ 9 h 48"/>
                    <a:gd name="T2" fmla="*/ 4 w 36"/>
                    <a:gd name="T3" fmla="*/ 16 h 48"/>
                    <a:gd name="T4" fmla="*/ 3 w 36"/>
                    <a:gd name="T5" fmla="*/ 9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p:spPr>
              <p:txBody>
                <a:bodyPr/>
                <a:lstStyle/>
                <a:p>
                  <a:endParaRPr lang="zh-CN" altLang="en-US"/>
                </a:p>
              </p:txBody>
            </p:sp>
            <p:sp>
              <p:nvSpPr>
                <p:cNvPr id="1171" name="Freeform 40"/>
                <p:cNvSpPr>
                  <a:spLocks noChangeArrowheads="1"/>
                </p:cNvSpPr>
                <p:nvPr/>
              </p:nvSpPr>
              <p:spPr bwMode="auto">
                <a:xfrm>
                  <a:off x="2393" y="439"/>
                  <a:ext cx="16" cy="12"/>
                </a:xfrm>
                <a:custGeom>
                  <a:avLst/>
                  <a:gdLst>
                    <a:gd name="T0" fmla="*/ 0 w 36"/>
                    <a:gd name="T1" fmla="*/ 2 h 37"/>
                    <a:gd name="T2" fmla="*/ 5 w 36"/>
                    <a:gd name="T3" fmla="*/ 0 h 37"/>
                    <a:gd name="T4" fmla="*/ 16 w 36"/>
                    <a:gd name="T5" fmla="*/ 6 h 37"/>
                    <a:gd name="T6" fmla="*/ 4 w 36"/>
                    <a:gd name="T7" fmla="*/ 6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p:spPr>
              <p:txBody>
                <a:bodyPr/>
                <a:lstStyle/>
                <a:p>
                  <a:endParaRPr lang="zh-CN" altLang="en-US"/>
                </a:p>
              </p:txBody>
            </p:sp>
            <p:sp>
              <p:nvSpPr>
                <p:cNvPr id="1172" name="Freeform 41"/>
                <p:cNvSpPr>
                  <a:spLocks noChangeArrowheads="1"/>
                </p:cNvSpPr>
                <p:nvPr/>
              </p:nvSpPr>
              <p:spPr bwMode="auto">
                <a:xfrm>
                  <a:off x="2878" y="406"/>
                  <a:ext cx="73" cy="33"/>
                </a:xfrm>
                <a:custGeom>
                  <a:avLst/>
                  <a:gdLst>
                    <a:gd name="T0" fmla="*/ 0 w 170"/>
                    <a:gd name="T1" fmla="*/ 17 h 96"/>
                    <a:gd name="T2" fmla="*/ 12 w 170"/>
                    <a:gd name="T3" fmla="*/ 9 h 96"/>
                    <a:gd name="T4" fmla="*/ 24 w 170"/>
                    <a:gd name="T5" fmla="*/ 7 h 96"/>
                    <a:gd name="T6" fmla="*/ 34 w 170"/>
                    <a:gd name="T7" fmla="*/ 3 h 96"/>
                    <a:gd name="T8" fmla="*/ 27 w 170"/>
                    <a:gd name="T9" fmla="*/ 9 h 96"/>
                    <a:gd name="T10" fmla="*/ 53 w 170"/>
                    <a:gd name="T11" fmla="*/ 17 h 96"/>
                    <a:gd name="T12" fmla="*/ 69 w 170"/>
                    <a:gd name="T13" fmla="*/ 22 h 96"/>
                    <a:gd name="T14" fmla="*/ 50 w 170"/>
                    <a:gd name="T15" fmla="*/ 26 h 96"/>
                    <a:gd name="T16" fmla="*/ 38 w 170"/>
                    <a:gd name="T17" fmla="*/ 20 h 96"/>
                    <a:gd name="T18" fmla="*/ 33 w 170"/>
                    <a:gd name="T19" fmla="*/ 18 h 96"/>
                    <a:gd name="T20" fmla="*/ 10 w 170"/>
                    <a:gd name="T21" fmla="*/ 14 h 96"/>
                    <a:gd name="T22" fmla="*/ 0 w 170"/>
                    <a:gd name="T23" fmla="*/ 1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p:spPr>
              <p:txBody>
                <a:bodyPr/>
                <a:lstStyle/>
                <a:p>
                  <a:endParaRPr lang="zh-CN" altLang="en-US"/>
                </a:p>
              </p:txBody>
            </p:sp>
            <p:sp>
              <p:nvSpPr>
                <p:cNvPr id="1173" name="Freeform 42"/>
                <p:cNvSpPr>
                  <a:spLocks noChangeArrowheads="1"/>
                </p:cNvSpPr>
                <p:nvPr/>
              </p:nvSpPr>
              <p:spPr bwMode="auto">
                <a:xfrm>
                  <a:off x="2955" y="433"/>
                  <a:ext cx="59" cy="15"/>
                </a:xfrm>
                <a:custGeom>
                  <a:avLst/>
                  <a:gdLst>
                    <a:gd name="T0" fmla="*/ 0 w 138"/>
                    <a:gd name="T1" fmla="*/ 0 h 44"/>
                    <a:gd name="T2" fmla="*/ 22 w 138"/>
                    <a:gd name="T3" fmla="*/ 1 h 44"/>
                    <a:gd name="T4" fmla="*/ 38 w 138"/>
                    <a:gd name="T5" fmla="*/ 8 h 44"/>
                    <a:gd name="T6" fmla="*/ 48 w 138"/>
                    <a:gd name="T7" fmla="*/ 7 h 44"/>
                    <a:gd name="T8" fmla="*/ 46 w 138"/>
                    <a:gd name="T9" fmla="*/ 15 h 44"/>
                    <a:gd name="T10" fmla="*/ 27 w 138"/>
                    <a:gd name="T11" fmla="*/ 14 h 44"/>
                    <a:gd name="T12" fmla="*/ 0 w 138"/>
                    <a:gd name="T13" fmla="*/ 12 h 44"/>
                    <a:gd name="T14" fmla="*/ 12 w 138"/>
                    <a:gd name="T15" fmla="*/ 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p:spPr>
              <p:txBody>
                <a:bodyPr/>
                <a:lstStyle/>
                <a:p>
                  <a:endParaRPr lang="zh-CN" altLang="en-US"/>
                </a:p>
              </p:txBody>
            </p:sp>
            <p:sp>
              <p:nvSpPr>
                <p:cNvPr id="1174" name="Freeform 43"/>
                <p:cNvSpPr>
                  <a:spLocks noChangeArrowheads="1"/>
                </p:cNvSpPr>
                <p:nvPr/>
              </p:nvSpPr>
              <p:spPr bwMode="auto">
                <a:xfrm>
                  <a:off x="2924" y="441"/>
                  <a:ext cx="24" cy="14"/>
                </a:xfrm>
                <a:custGeom>
                  <a:avLst/>
                  <a:gdLst>
                    <a:gd name="T0" fmla="*/ 7 w 57"/>
                    <a:gd name="T1" fmla="*/ 8 h 42"/>
                    <a:gd name="T2" fmla="*/ 16 w 57"/>
                    <a:gd name="T3" fmla="*/ 4 h 42"/>
                    <a:gd name="T4" fmla="*/ 7 w 57"/>
                    <a:gd name="T5" fmla="*/ 8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p:spPr>
              <p:txBody>
                <a:bodyPr/>
                <a:lstStyle/>
                <a:p>
                  <a:endParaRPr lang="zh-CN" altLang="en-US"/>
                </a:p>
              </p:txBody>
            </p:sp>
            <p:sp>
              <p:nvSpPr>
                <p:cNvPr id="1175" name="Freeform 44"/>
                <p:cNvSpPr>
                  <a:spLocks noChangeArrowheads="1"/>
                </p:cNvSpPr>
                <p:nvPr/>
              </p:nvSpPr>
              <p:spPr bwMode="auto">
                <a:xfrm>
                  <a:off x="2908" y="398"/>
                  <a:ext cx="16" cy="18"/>
                </a:xfrm>
                <a:custGeom>
                  <a:avLst/>
                  <a:gdLst>
                    <a:gd name="T0" fmla="*/ 8 w 39"/>
                    <a:gd name="T1" fmla="*/ 11 h 52"/>
                    <a:gd name="T2" fmla="*/ 8 w 39"/>
                    <a:gd name="T3" fmla="*/ 0 h 52"/>
                    <a:gd name="T4" fmla="*/ 8 w 39"/>
                    <a:gd name="T5" fmla="*/ 1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p:spPr>
              <p:txBody>
                <a:bodyPr/>
                <a:lstStyle/>
                <a:p>
                  <a:endParaRPr lang="zh-CN" altLang="en-US"/>
                </a:p>
              </p:txBody>
            </p:sp>
            <p:sp>
              <p:nvSpPr>
                <p:cNvPr id="1176" name="Freeform 45"/>
                <p:cNvSpPr>
                  <a:spLocks noChangeArrowheads="1"/>
                </p:cNvSpPr>
                <p:nvPr/>
              </p:nvSpPr>
              <p:spPr bwMode="auto">
                <a:xfrm>
                  <a:off x="3035" y="452"/>
                  <a:ext cx="19" cy="27"/>
                </a:xfrm>
                <a:custGeom>
                  <a:avLst/>
                  <a:gdLst>
                    <a:gd name="T0" fmla="*/ 2 w 44"/>
                    <a:gd name="T1" fmla="*/ 3 h 80"/>
                    <a:gd name="T2" fmla="*/ 9 w 44"/>
                    <a:gd name="T3" fmla="*/ 11 h 80"/>
                    <a:gd name="T4" fmla="*/ 10 w 44"/>
                    <a:gd name="T5" fmla="*/ 17 h 80"/>
                    <a:gd name="T6" fmla="*/ 16 w 44"/>
                    <a:gd name="T7" fmla="*/ 18 h 80"/>
                    <a:gd name="T8" fmla="*/ 10 w 44"/>
                    <a:gd name="T9" fmla="*/ 25 h 80"/>
                    <a:gd name="T10" fmla="*/ 0 w 44"/>
                    <a:gd name="T11" fmla="*/ 7 h 80"/>
                    <a:gd name="T12" fmla="*/ 2 w 44"/>
                    <a:gd name="T13" fmla="*/ 3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p:spPr>
              <p:txBody>
                <a:bodyPr/>
                <a:lstStyle/>
                <a:p>
                  <a:endParaRPr lang="zh-CN" altLang="en-US"/>
                </a:p>
              </p:txBody>
            </p:sp>
            <p:sp>
              <p:nvSpPr>
                <p:cNvPr id="1177" name="Freeform 46"/>
                <p:cNvSpPr>
                  <a:spLocks noChangeArrowheads="1"/>
                </p:cNvSpPr>
                <p:nvPr/>
              </p:nvSpPr>
              <p:spPr bwMode="auto">
                <a:xfrm>
                  <a:off x="2696" y="247"/>
                  <a:ext cx="205" cy="41"/>
                </a:xfrm>
                <a:custGeom>
                  <a:avLst/>
                  <a:gdLst>
                    <a:gd name="T0" fmla="*/ 140 w 323"/>
                    <a:gd name="T1" fmla="*/ 1 h 64"/>
                    <a:gd name="T2" fmla="*/ 147 w 323"/>
                    <a:gd name="T3" fmla="*/ 5 h 64"/>
                    <a:gd name="T4" fmla="*/ 149 w 323"/>
                    <a:gd name="T5" fmla="*/ 0 h 64"/>
                    <a:gd name="T6" fmla="*/ 168 w 323"/>
                    <a:gd name="T7" fmla="*/ 0 h 64"/>
                    <a:gd name="T8" fmla="*/ 182 w 323"/>
                    <a:gd name="T9" fmla="*/ 11 h 64"/>
                    <a:gd name="T10" fmla="*/ 202 w 323"/>
                    <a:gd name="T11" fmla="*/ 6 h 64"/>
                    <a:gd name="T12" fmla="*/ 199 w 323"/>
                    <a:gd name="T13" fmla="*/ 19 h 64"/>
                    <a:gd name="T14" fmla="*/ 189 w 323"/>
                    <a:gd name="T15" fmla="*/ 29 h 64"/>
                    <a:gd name="T16" fmla="*/ 187 w 323"/>
                    <a:gd name="T17" fmla="*/ 19 h 64"/>
                    <a:gd name="T18" fmla="*/ 182 w 323"/>
                    <a:gd name="T19" fmla="*/ 20 h 64"/>
                    <a:gd name="T20" fmla="*/ 177 w 323"/>
                    <a:gd name="T21" fmla="*/ 19 h 64"/>
                    <a:gd name="T22" fmla="*/ 167 w 323"/>
                    <a:gd name="T23" fmla="*/ 13 h 64"/>
                    <a:gd name="T24" fmla="*/ 145 w 323"/>
                    <a:gd name="T25" fmla="*/ 24 h 64"/>
                    <a:gd name="T26" fmla="*/ 128 w 323"/>
                    <a:gd name="T27" fmla="*/ 28 h 64"/>
                    <a:gd name="T28" fmla="*/ 135 w 323"/>
                    <a:gd name="T29" fmla="*/ 37 h 64"/>
                    <a:gd name="T30" fmla="*/ 119 w 323"/>
                    <a:gd name="T31" fmla="*/ 40 h 64"/>
                    <a:gd name="T32" fmla="*/ 107 w 323"/>
                    <a:gd name="T33" fmla="*/ 39 h 64"/>
                    <a:gd name="T34" fmla="*/ 112 w 323"/>
                    <a:gd name="T35" fmla="*/ 37 h 64"/>
                    <a:gd name="T36" fmla="*/ 109 w 323"/>
                    <a:gd name="T37" fmla="*/ 26 h 64"/>
                    <a:gd name="T38" fmla="*/ 107 w 323"/>
                    <a:gd name="T39" fmla="*/ 20 h 64"/>
                    <a:gd name="T40" fmla="*/ 100 w 323"/>
                    <a:gd name="T41" fmla="*/ 15 h 64"/>
                    <a:gd name="T42" fmla="*/ 90 w 323"/>
                    <a:gd name="T43" fmla="*/ 17 h 64"/>
                    <a:gd name="T44" fmla="*/ 85 w 323"/>
                    <a:gd name="T45" fmla="*/ 17 h 64"/>
                    <a:gd name="T46" fmla="*/ 78 w 323"/>
                    <a:gd name="T47" fmla="*/ 16 h 64"/>
                    <a:gd name="T48" fmla="*/ 53 w 323"/>
                    <a:gd name="T49" fmla="*/ 1 h 64"/>
                    <a:gd name="T50" fmla="*/ 37 w 323"/>
                    <a:gd name="T51" fmla="*/ 9 h 64"/>
                    <a:gd name="T52" fmla="*/ 1 w 323"/>
                    <a:gd name="T53" fmla="*/ 0 h 64"/>
                    <a:gd name="T54" fmla="*/ 140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p:spPr>
              <p:txBody>
                <a:bodyPr/>
                <a:lstStyle/>
                <a:p>
                  <a:endParaRPr lang="zh-CN" altLang="en-US"/>
                </a:p>
              </p:txBody>
            </p:sp>
            <p:sp>
              <p:nvSpPr>
                <p:cNvPr id="1178" name="Freeform 47"/>
                <p:cNvSpPr>
                  <a:spLocks noChangeArrowheads="1"/>
                </p:cNvSpPr>
                <p:nvPr/>
              </p:nvSpPr>
              <p:spPr bwMode="auto">
                <a:xfrm>
                  <a:off x="2515" y="246"/>
                  <a:ext cx="190" cy="20"/>
                </a:xfrm>
                <a:custGeom>
                  <a:avLst/>
                  <a:gdLst>
                    <a:gd name="T0" fmla="*/ 67 w 300"/>
                    <a:gd name="T1" fmla="*/ 20 h 31"/>
                    <a:gd name="T2" fmla="*/ 19 w 300"/>
                    <a:gd name="T3" fmla="*/ 1 h 31"/>
                    <a:gd name="T4" fmla="*/ 181 w 300"/>
                    <a:gd name="T5" fmla="*/ 0 h 31"/>
                    <a:gd name="T6" fmla="*/ 187 w 300"/>
                    <a:gd name="T7" fmla="*/ 9 h 31"/>
                    <a:gd name="T8" fmla="*/ 167 w 300"/>
                    <a:gd name="T9" fmla="*/ 10 h 31"/>
                    <a:gd name="T10" fmla="*/ 67 w 300"/>
                    <a:gd name="T11" fmla="*/ 2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p:spPr>
              <p:txBody>
                <a:bodyPr/>
                <a:lstStyle/>
                <a:p>
                  <a:endParaRPr lang="zh-CN" altLang="en-US"/>
                </a:p>
              </p:txBody>
            </p:sp>
            <p:sp>
              <p:nvSpPr>
                <p:cNvPr id="1179" name="Freeform 48"/>
                <p:cNvSpPr>
                  <a:spLocks noChangeArrowheads="1"/>
                </p:cNvSpPr>
                <p:nvPr/>
              </p:nvSpPr>
              <p:spPr bwMode="auto">
                <a:xfrm>
                  <a:off x="2096" y="275"/>
                  <a:ext cx="18" cy="10"/>
                </a:xfrm>
                <a:custGeom>
                  <a:avLst/>
                  <a:gdLst>
                    <a:gd name="T0" fmla="*/ 0 w 41"/>
                    <a:gd name="T1" fmla="*/ 9 h 29"/>
                    <a:gd name="T2" fmla="*/ 5 w 41"/>
                    <a:gd name="T3" fmla="*/ 10 h 29"/>
                    <a:gd name="T4" fmla="*/ 0 w 41"/>
                    <a:gd name="T5" fmla="*/ 9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80" name="Freeform 49"/>
                <p:cNvSpPr>
                  <a:spLocks noChangeArrowheads="1"/>
                </p:cNvSpPr>
                <p:nvPr/>
              </p:nvSpPr>
              <p:spPr bwMode="auto">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181" name="Freeform 50"/>
                <p:cNvSpPr>
                  <a:spLocks noChangeArrowheads="1"/>
                </p:cNvSpPr>
                <p:nvPr/>
              </p:nvSpPr>
              <p:spPr bwMode="auto">
                <a:xfrm>
                  <a:off x="2043" y="241"/>
                  <a:ext cx="20" cy="55"/>
                </a:xfrm>
                <a:custGeom>
                  <a:avLst/>
                  <a:gdLst>
                    <a:gd name="T0" fmla="*/ 2 w 47"/>
                    <a:gd name="T1" fmla="*/ 52 h 165"/>
                    <a:gd name="T2" fmla="*/ 6 w 47"/>
                    <a:gd name="T3" fmla="*/ 36 h 165"/>
                    <a:gd name="T4" fmla="*/ 7 w 47"/>
                    <a:gd name="T5" fmla="*/ 23 h 165"/>
                    <a:gd name="T6" fmla="*/ 5 w 47"/>
                    <a:gd name="T7" fmla="*/ 13 h 165"/>
                    <a:gd name="T8" fmla="*/ 7 w 47"/>
                    <a:gd name="T9" fmla="*/ 4 h 165"/>
                    <a:gd name="T10" fmla="*/ 9 w 47"/>
                    <a:gd name="T11" fmla="*/ 0 h 165"/>
                    <a:gd name="T12" fmla="*/ 13 w 47"/>
                    <a:gd name="T13" fmla="*/ 10 h 165"/>
                    <a:gd name="T14" fmla="*/ 20 w 47"/>
                    <a:gd name="T15" fmla="*/ 33 h 165"/>
                    <a:gd name="T16" fmla="*/ 13 w 47"/>
                    <a:gd name="T17" fmla="*/ 36 h 165"/>
                    <a:gd name="T18" fmla="*/ 10 w 47"/>
                    <a:gd name="T19" fmla="*/ 42 h 165"/>
                    <a:gd name="T20" fmla="*/ 9 w 47"/>
                    <a:gd name="T21" fmla="*/ 44 h 165"/>
                    <a:gd name="T22" fmla="*/ 11 w 47"/>
                    <a:gd name="T23" fmla="*/ 45 h 165"/>
                    <a:gd name="T24" fmla="*/ 13 w 47"/>
                    <a:gd name="T25" fmla="*/ 49 h 165"/>
                    <a:gd name="T26" fmla="*/ 6 w 47"/>
                    <a:gd name="T27" fmla="*/ 49 h 165"/>
                    <a:gd name="T28" fmla="*/ 3 w 47"/>
                    <a:gd name="T29" fmla="*/ 53 h 165"/>
                    <a:gd name="T30" fmla="*/ 1 w 47"/>
                    <a:gd name="T31" fmla="*/ 51 h 165"/>
                    <a:gd name="T32" fmla="*/ 2 w 47"/>
                    <a:gd name="T33" fmla="*/ 52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82" name="Freeform 51"/>
                <p:cNvSpPr>
                  <a:spLocks noChangeArrowheads="1"/>
                </p:cNvSpPr>
                <p:nvPr/>
              </p:nvSpPr>
              <p:spPr bwMode="auto">
                <a:xfrm>
                  <a:off x="2031" y="287"/>
                  <a:ext cx="59" cy="34"/>
                </a:xfrm>
                <a:custGeom>
                  <a:avLst/>
                  <a:gdLst>
                    <a:gd name="T0" fmla="*/ 11 w 138"/>
                    <a:gd name="T1" fmla="*/ 20 h 103"/>
                    <a:gd name="T2" fmla="*/ 13 w 138"/>
                    <a:gd name="T3" fmla="*/ 14 h 103"/>
                    <a:gd name="T4" fmla="*/ 21 w 138"/>
                    <a:gd name="T5" fmla="*/ 11 h 103"/>
                    <a:gd name="T6" fmla="*/ 23 w 138"/>
                    <a:gd name="T7" fmla="*/ 15 h 103"/>
                    <a:gd name="T8" fmla="*/ 28 w 138"/>
                    <a:gd name="T9" fmla="*/ 16 h 103"/>
                    <a:gd name="T10" fmla="*/ 34 w 138"/>
                    <a:gd name="T11" fmla="*/ 18 h 103"/>
                    <a:gd name="T12" fmla="*/ 50 w 138"/>
                    <a:gd name="T13" fmla="*/ 11 h 103"/>
                    <a:gd name="T14" fmla="*/ 56 w 138"/>
                    <a:gd name="T15" fmla="*/ 6 h 103"/>
                    <a:gd name="T16" fmla="*/ 59 w 138"/>
                    <a:gd name="T17" fmla="*/ 4 h 103"/>
                    <a:gd name="T18" fmla="*/ 45 w 138"/>
                    <a:gd name="T19" fmla="*/ 16 h 103"/>
                    <a:gd name="T20" fmla="*/ 36 w 138"/>
                    <a:gd name="T21" fmla="*/ 22 h 103"/>
                    <a:gd name="T22" fmla="*/ 28 w 138"/>
                    <a:gd name="T23" fmla="*/ 27 h 103"/>
                    <a:gd name="T24" fmla="*/ 21 w 138"/>
                    <a:gd name="T25" fmla="*/ 34 h 103"/>
                    <a:gd name="T26" fmla="*/ 11 w 138"/>
                    <a:gd name="T27" fmla="*/ 29 h 103"/>
                    <a:gd name="T28" fmla="*/ 9 w 138"/>
                    <a:gd name="T29" fmla="*/ 29 h 103"/>
                    <a:gd name="T30" fmla="*/ 9 w 138"/>
                    <a:gd name="T31" fmla="*/ 32 h 103"/>
                    <a:gd name="T32" fmla="*/ 0 w 138"/>
                    <a:gd name="T33" fmla="*/ 32 h 103"/>
                    <a:gd name="T34" fmla="*/ 4 w 138"/>
                    <a:gd name="T35" fmla="*/ 26 h 103"/>
                    <a:gd name="T36" fmla="*/ 11 w 138"/>
                    <a:gd name="T37" fmla="*/ 2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83" name="Freeform 52"/>
                <p:cNvSpPr>
                  <a:spLocks noChangeArrowheads="1"/>
                </p:cNvSpPr>
                <p:nvPr/>
              </p:nvSpPr>
              <p:spPr bwMode="auto">
                <a:xfrm>
                  <a:off x="1968" y="319"/>
                  <a:ext cx="80" cy="72"/>
                </a:xfrm>
                <a:custGeom>
                  <a:avLst/>
                  <a:gdLst>
                    <a:gd name="T0" fmla="*/ 67 w 188"/>
                    <a:gd name="T1" fmla="*/ 8 h 214"/>
                    <a:gd name="T2" fmla="*/ 68 w 188"/>
                    <a:gd name="T3" fmla="*/ 2 h 214"/>
                    <a:gd name="T4" fmla="*/ 72 w 188"/>
                    <a:gd name="T5" fmla="*/ 0 h 214"/>
                    <a:gd name="T6" fmla="*/ 77 w 188"/>
                    <a:gd name="T7" fmla="*/ 8 h 214"/>
                    <a:gd name="T8" fmla="*/ 80 w 188"/>
                    <a:gd name="T9" fmla="*/ 14 h 214"/>
                    <a:gd name="T10" fmla="*/ 76 w 188"/>
                    <a:gd name="T11" fmla="*/ 20 h 214"/>
                    <a:gd name="T12" fmla="*/ 72 w 188"/>
                    <a:gd name="T13" fmla="*/ 26 h 214"/>
                    <a:gd name="T14" fmla="*/ 69 w 188"/>
                    <a:gd name="T15" fmla="*/ 42 h 214"/>
                    <a:gd name="T16" fmla="*/ 61 w 188"/>
                    <a:gd name="T17" fmla="*/ 46 h 214"/>
                    <a:gd name="T18" fmla="*/ 51 w 188"/>
                    <a:gd name="T19" fmla="*/ 46 h 214"/>
                    <a:gd name="T20" fmla="*/ 48 w 188"/>
                    <a:gd name="T21" fmla="*/ 42 h 214"/>
                    <a:gd name="T22" fmla="*/ 43 w 188"/>
                    <a:gd name="T23" fmla="*/ 49 h 214"/>
                    <a:gd name="T24" fmla="*/ 38 w 188"/>
                    <a:gd name="T25" fmla="*/ 50 h 214"/>
                    <a:gd name="T26" fmla="*/ 34 w 188"/>
                    <a:gd name="T27" fmla="*/ 44 h 214"/>
                    <a:gd name="T28" fmla="*/ 25 w 188"/>
                    <a:gd name="T29" fmla="*/ 48 h 214"/>
                    <a:gd name="T30" fmla="*/ 32 w 188"/>
                    <a:gd name="T31" fmla="*/ 48 h 214"/>
                    <a:gd name="T32" fmla="*/ 33 w 188"/>
                    <a:gd name="T33" fmla="*/ 54 h 214"/>
                    <a:gd name="T34" fmla="*/ 25 w 188"/>
                    <a:gd name="T35" fmla="*/ 56 h 214"/>
                    <a:gd name="T36" fmla="*/ 14 w 188"/>
                    <a:gd name="T37" fmla="*/ 56 h 214"/>
                    <a:gd name="T38" fmla="*/ 15 w 188"/>
                    <a:gd name="T39" fmla="*/ 52 h 214"/>
                    <a:gd name="T40" fmla="*/ 20 w 188"/>
                    <a:gd name="T41" fmla="*/ 48 h 214"/>
                    <a:gd name="T42" fmla="*/ 14 w 188"/>
                    <a:gd name="T43" fmla="*/ 50 h 214"/>
                    <a:gd name="T44" fmla="*/ 11 w 188"/>
                    <a:gd name="T45" fmla="*/ 56 h 214"/>
                    <a:gd name="T46" fmla="*/ 13 w 188"/>
                    <a:gd name="T47" fmla="*/ 64 h 214"/>
                    <a:gd name="T48" fmla="*/ 6 w 188"/>
                    <a:gd name="T49" fmla="*/ 67 h 214"/>
                    <a:gd name="T50" fmla="*/ 0 w 188"/>
                    <a:gd name="T51" fmla="*/ 72 h 214"/>
                    <a:gd name="T52" fmla="*/ 3 w 188"/>
                    <a:gd name="T53" fmla="*/ 63 h 214"/>
                    <a:gd name="T54" fmla="*/ 0 w 188"/>
                    <a:gd name="T55" fmla="*/ 55 h 214"/>
                    <a:gd name="T56" fmla="*/ 6 w 188"/>
                    <a:gd name="T57" fmla="*/ 51 h 214"/>
                    <a:gd name="T58" fmla="*/ 14 w 188"/>
                    <a:gd name="T59" fmla="*/ 45 h 214"/>
                    <a:gd name="T60" fmla="*/ 19 w 188"/>
                    <a:gd name="T61" fmla="*/ 40 h 214"/>
                    <a:gd name="T62" fmla="*/ 31 w 188"/>
                    <a:gd name="T63" fmla="*/ 39 h 214"/>
                    <a:gd name="T64" fmla="*/ 36 w 188"/>
                    <a:gd name="T65" fmla="*/ 38 h 214"/>
                    <a:gd name="T66" fmla="*/ 49 w 188"/>
                    <a:gd name="T67" fmla="*/ 26 h 214"/>
                    <a:gd name="T68" fmla="*/ 51 w 188"/>
                    <a:gd name="T69" fmla="*/ 31 h 214"/>
                    <a:gd name="T70" fmla="*/ 56 w 188"/>
                    <a:gd name="T71" fmla="*/ 26 h 214"/>
                    <a:gd name="T72" fmla="*/ 64 w 188"/>
                    <a:gd name="T73" fmla="*/ 18 h 214"/>
                    <a:gd name="T74" fmla="*/ 66 w 188"/>
                    <a:gd name="T75" fmla="*/ 14 h 214"/>
                    <a:gd name="T76" fmla="*/ 63 w 188"/>
                    <a:gd name="T77" fmla="*/ 13 h 214"/>
                    <a:gd name="T78" fmla="*/ 65 w 188"/>
                    <a:gd name="T79" fmla="*/ 11 h 214"/>
                    <a:gd name="T80" fmla="*/ 67 w 188"/>
                    <a:gd name="T81" fmla="*/ 8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84" name="Freeform 53"/>
                <p:cNvSpPr>
                  <a:spLocks noChangeArrowheads="1"/>
                </p:cNvSpPr>
                <p:nvPr/>
              </p:nvSpPr>
              <p:spPr bwMode="auto">
                <a:xfrm>
                  <a:off x="2021" y="340"/>
                  <a:ext cx="6" cy="4"/>
                </a:xfrm>
                <a:custGeom>
                  <a:avLst/>
                  <a:gdLst>
                    <a:gd name="T0" fmla="*/ 0 w 13"/>
                    <a:gd name="T1" fmla="*/ 3 h 13"/>
                    <a:gd name="T2" fmla="*/ 2 w 13"/>
                    <a:gd name="T3" fmla="*/ 4 h 13"/>
                    <a:gd name="T4" fmla="*/ 0 w 13"/>
                    <a:gd name="T5" fmla="*/ 3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85" name="Freeform 54"/>
                <p:cNvSpPr>
                  <a:spLocks noChangeArrowheads="1"/>
                </p:cNvSpPr>
                <p:nvPr/>
              </p:nvSpPr>
              <p:spPr bwMode="auto">
                <a:xfrm>
                  <a:off x="1573" y="389"/>
                  <a:ext cx="347" cy="189"/>
                </a:xfrm>
                <a:custGeom>
                  <a:avLst/>
                  <a:gdLst>
                    <a:gd name="T0" fmla="*/ 347 w 812"/>
                    <a:gd name="T1" fmla="*/ 9 h 564"/>
                    <a:gd name="T2" fmla="*/ 332 w 812"/>
                    <a:gd name="T3" fmla="*/ 26 h 564"/>
                    <a:gd name="T4" fmla="*/ 320 w 812"/>
                    <a:gd name="T5" fmla="*/ 41 h 564"/>
                    <a:gd name="T6" fmla="*/ 309 w 812"/>
                    <a:gd name="T7" fmla="*/ 48 h 564"/>
                    <a:gd name="T8" fmla="*/ 271 w 812"/>
                    <a:gd name="T9" fmla="*/ 60 h 564"/>
                    <a:gd name="T10" fmla="*/ 270 w 812"/>
                    <a:gd name="T11" fmla="*/ 70 h 564"/>
                    <a:gd name="T12" fmla="*/ 258 w 812"/>
                    <a:gd name="T13" fmla="*/ 77 h 564"/>
                    <a:gd name="T14" fmla="*/ 265 w 812"/>
                    <a:gd name="T15" fmla="*/ 60 h 564"/>
                    <a:gd name="T16" fmla="*/ 246 w 812"/>
                    <a:gd name="T17" fmla="*/ 63 h 564"/>
                    <a:gd name="T18" fmla="*/ 238 w 812"/>
                    <a:gd name="T19" fmla="*/ 73 h 564"/>
                    <a:gd name="T20" fmla="*/ 255 w 812"/>
                    <a:gd name="T21" fmla="*/ 94 h 564"/>
                    <a:gd name="T22" fmla="*/ 254 w 812"/>
                    <a:gd name="T23" fmla="*/ 123 h 564"/>
                    <a:gd name="T24" fmla="*/ 232 w 812"/>
                    <a:gd name="T25" fmla="*/ 136 h 564"/>
                    <a:gd name="T26" fmla="*/ 223 w 812"/>
                    <a:gd name="T27" fmla="*/ 129 h 564"/>
                    <a:gd name="T28" fmla="*/ 206 w 812"/>
                    <a:gd name="T29" fmla="*/ 117 h 564"/>
                    <a:gd name="T30" fmla="*/ 197 w 812"/>
                    <a:gd name="T31" fmla="*/ 117 h 564"/>
                    <a:gd name="T32" fmla="*/ 192 w 812"/>
                    <a:gd name="T33" fmla="*/ 132 h 564"/>
                    <a:gd name="T34" fmla="*/ 214 w 812"/>
                    <a:gd name="T35" fmla="*/ 155 h 564"/>
                    <a:gd name="T36" fmla="*/ 218 w 812"/>
                    <a:gd name="T37" fmla="*/ 176 h 564"/>
                    <a:gd name="T38" fmla="*/ 225 w 812"/>
                    <a:gd name="T39" fmla="*/ 188 h 564"/>
                    <a:gd name="T40" fmla="*/ 210 w 812"/>
                    <a:gd name="T41" fmla="*/ 182 h 564"/>
                    <a:gd name="T42" fmla="*/ 201 w 812"/>
                    <a:gd name="T43" fmla="*/ 174 h 564"/>
                    <a:gd name="T44" fmla="*/ 180 w 812"/>
                    <a:gd name="T45" fmla="*/ 142 h 564"/>
                    <a:gd name="T46" fmla="*/ 182 w 812"/>
                    <a:gd name="T47" fmla="*/ 104 h 564"/>
                    <a:gd name="T48" fmla="*/ 180 w 812"/>
                    <a:gd name="T49" fmla="*/ 90 h 564"/>
                    <a:gd name="T50" fmla="*/ 176 w 812"/>
                    <a:gd name="T51" fmla="*/ 92 h 564"/>
                    <a:gd name="T52" fmla="*/ 165 w 812"/>
                    <a:gd name="T53" fmla="*/ 89 h 564"/>
                    <a:gd name="T54" fmla="*/ 154 w 812"/>
                    <a:gd name="T55" fmla="*/ 57 h 564"/>
                    <a:gd name="T56" fmla="*/ 141 w 812"/>
                    <a:gd name="T57" fmla="*/ 56 h 564"/>
                    <a:gd name="T58" fmla="*/ 123 w 812"/>
                    <a:gd name="T59" fmla="*/ 58 h 564"/>
                    <a:gd name="T60" fmla="*/ 103 w 812"/>
                    <a:gd name="T61" fmla="*/ 78 h 564"/>
                    <a:gd name="T62" fmla="*/ 84 w 812"/>
                    <a:gd name="T63" fmla="*/ 90 h 564"/>
                    <a:gd name="T64" fmla="*/ 79 w 812"/>
                    <a:gd name="T65" fmla="*/ 92 h 564"/>
                    <a:gd name="T66" fmla="*/ 68 w 812"/>
                    <a:gd name="T67" fmla="*/ 110 h 564"/>
                    <a:gd name="T68" fmla="*/ 65 w 812"/>
                    <a:gd name="T69" fmla="*/ 119 h 564"/>
                    <a:gd name="T70" fmla="*/ 55 w 812"/>
                    <a:gd name="T71" fmla="*/ 135 h 564"/>
                    <a:gd name="T72" fmla="*/ 40 w 812"/>
                    <a:gd name="T73" fmla="*/ 131 h 564"/>
                    <a:gd name="T74" fmla="*/ 28 w 812"/>
                    <a:gd name="T75" fmla="*/ 86 h 564"/>
                    <a:gd name="T76" fmla="*/ 31 w 812"/>
                    <a:gd name="T77" fmla="*/ 52 h 564"/>
                    <a:gd name="T78" fmla="*/ 19 w 812"/>
                    <a:gd name="T79" fmla="*/ 60 h 564"/>
                    <a:gd name="T80" fmla="*/ 9 w 812"/>
                    <a:gd name="T81" fmla="*/ 50 h 564"/>
                    <a:gd name="T82" fmla="*/ 10 w 812"/>
                    <a:gd name="T83" fmla="*/ 46 h 564"/>
                    <a:gd name="T84" fmla="*/ 0 w 812"/>
                    <a:gd name="T85" fmla="*/ 31 h 564"/>
                    <a:gd name="T86" fmla="*/ 341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86" name="Freeform 55"/>
                <p:cNvSpPr>
                  <a:spLocks noChangeArrowheads="1"/>
                </p:cNvSpPr>
                <p:nvPr/>
              </p:nvSpPr>
              <p:spPr bwMode="auto">
                <a:xfrm>
                  <a:off x="1634" y="519"/>
                  <a:ext cx="19" cy="29"/>
                </a:xfrm>
                <a:custGeom>
                  <a:avLst/>
                  <a:gdLst>
                    <a:gd name="T0" fmla="*/ 3 w 43"/>
                    <a:gd name="T1" fmla="*/ 4 h 85"/>
                    <a:gd name="T2" fmla="*/ 8 w 43"/>
                    <a:gd name="T3" fmla="*/ 1 h 85"/>
                    <a:gd name="T4" fmla="*/ 16 w 43"/>
                    <a:gd name="T5" fmla="*/ 11 h 85"/>
                    <a:gd name="T6" fmla="*/ 8 w 43"/>
                    <a:gd name="T7" fmla="*/ 29 h 85"/>
                    <a:gd name="T8" fmla="*/ 0 w 43"/>
                    <a:gd name="T9" fmla="*/ 24 h 85"/>
                    <a:gd name="T10" fmla="*/ 3 w 43"/>
                    <a:gd name="T11" fmla="*/ 4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87" name="Freeform 56"/>
                <p:cNvSpPr>
                  <a:spLocks noChangeArrowheads="1"/>
                </p:cNvSpPr>
                <p:nvPr/>
              </p:nvSpPr>
              <p:spPr bwMode="auto">
                <a:xfrm>
                  <a:off x="1900" y="421"/>
                  <a:ext cx="18" cy="24"/>
                </a:xfrm>
                <a:custGeom>
                  <a:avLst/>
                  <a:gdLst>
                    <a:gd name="T0" fmla="*/ 5 w 44"/>
                    <a:gd name="T1" fmla="*/ 9 h 74"/>
                    <a:gd name="T2" fmla="*/ 12 w 44"/>
                    <a:gd name="T3" fmla="*/ 1 h 74"/>
                    <a:gd name="T4" fmla="*/ 18 w 44"/>
                    <a:gd name="T5" fmla="*/ 1 h 74"/>
                    <a:gd name="T6" fmla="*/ 16 w 44"/>
                    <a:gd name="T7" fmla="*/ 8 h 74"/>
                    <a:gd name="T8" fmla="*/ 5 w 44"/>
                    <a:gd name="T9" fmla="*/ 24 h 74"/>
                    <a:gd name="T10" fmla="*/ 3 w 44"/>
                    <a:gd name="T11" fmla="*/ 19 h 74"/>
                    <a:gd name="T12" fmla="*/ 1 w 44"/>
                    <a:gd name="T13" fmla="*/ 12 h 74"/>
                    <a:gd name="T14" fmla="*/ 5 w 44"/>
                    <a:gd name="T15" fmla="*/ 9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188" name="Freeform 57"/>
                <p:cNvSpPr>
                  <a:spLocks noChangeArrowheads="1"/>
                </p:cNvSpPr>
                <p:nvPr/>
              </p:nvSpPr>
              <p:spPr bwMode="auto">
                <a:xfrm>
                  <a:off x="1951" y="409"/>
                  <a:ext cx="9" cy="10"/>
                </a:xfrm>
                <a:custGeom>
                  <a:avLst/>
                  <a:gdLst>
                    <a:gd name="T0" fmla="*/ 3 w 20"/>
                    <a:gd name="T1" fmla="*/ 5 h 30"/>
                    <a:gd name="T2" fmla="*/ 2 w 20"/>
                    <a:gd name="T3" fmla="*/ 10 h 30"/>
                    <a:gd name="T4" fmla="*/ 3 w 20"/>
                    <a:gd name="T5" fmla="*/ 5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189" name="Freeform 58"/>
                <p:cNvSpPr>
                  <a:spLocks noChangeArrowheads="1"/>
                </p:cNvSpPr>
                <p:nvPr/>
              </p:nvSpPr>
              <p:spPr bwMode="auto">
                <a:xfrm>
                  <a:off x="1021" y="314"/>
                  <a:ext cx="433" cy="354"/>
                </a:xfrm>
                <a:custGeom>
                  <a:avLst/>
                  <a:gdLst>
                    <a:gd name="T0" fmla="*/ 305 w 682"/>
                    <a:gd name="T1" fmla="*/ 295 h 557"/>
                    <a:gd name="T2" fmla="*/ 309 w 682"/>
                    <a:gd name="T3" fmla="*/ 287 h 557"/>
                    <a:gd name="T4" fmla="*/ 317 w 682"/>
                    <a:gd name="T5" fmla="*/ 262 h 557"/>
                    <a:gd name="T6" fmla="*/ 196 w 682"/>
                    <a:gd name="T7" fmla="*/ 182 h 557"/>
                    <a:gd name="T8" fmla="*/ 179 w 682"/>
                    <a:gd name="T9" fmla="*/ 220 h 557"/>
                    <a:gd name="T10" fmla="*/ 192 w 682"/>
                    <a:gd name="T11" fmla="*/ 353 h 557"/>
                    <a:gd name="T12" fmla="*/ 179 w 682"/>
                    <a:gd name="T13" fmla="*/ 314 h 557"/>
                    <a:gd name="T14" fmla="*/ 154 w 682"/>
                    <a:gd name="T15" fmla="*/ 279 h 557"/>
                    <a:gd name="T16" fmla="*/ 156 w 682"/>
                    <a:gd name="T17" fmla="*/ 262 h 557"/>
                    <a:gd name="T18" fmla="*/ 157 w 682"/>
                    <a:gd name="T19" fmla="*/ 250 h 557"/>
                    <a:gd name="T20" fmla="*/ 140 w 682"/>
                    <a:gd name="T21" fmla="*/ 238 h 557"/>
                    <a:gd name="T22" fmla="*/ 123 w 682"/>
                    <a:gd name="T23" fmla="*/ 220 h 557"/>
                    <a:gd name="T24" fmla="*/ 94 w 682"/>
                    <a:gd name="T25" fmla="*/ 225 h 557"/>
                    <a:gd name="T26" fmla="*/ 80 w 682"/>
                    <a:gd name="T27" fmla="*/ 232 h 557"/>
                    <a:gd name="T28" fmla="*/ 50 w 682"/>
                    <a:gd name="T29" fmla="*/ 232 h 557"/>
                    <a:gd name="T30" fmla="*/ 14 w 682"/>
                    <a:gd name="T31" fmla="*/ 198 h 557"/>
                    <a:gd name="T32" fmla="*/ 7 w 682"/>
                    <a:gd name="T33" fmla="*/ 187 h 557"/>
                    <a:gd name="T34" fmla="*/ 0 w 682"/>
                    <a:gd name="T35" fmla="*/ 168 h 557"/>
                    <a:gd name="T36" fmla="*/ 15 w 682"/>
                    <a:gd name="T37" fmla="*/ 135 h 557"/>
                    <a:gd name="T38" fmla="*/ 20 w 682"/>
                    <a:gd name="T39" fmla="*/ 115 h 557"/>
                    <a:gd name="T40" fmla="*/ 32 w 682"/>
                    <a:gd name="T41" fmla="*/ 91 h 557"/>
                    <a:gd name="T42" fmla="*/ 51 w 682"/>
                    <a:gd name="T43" fmla="*/ 74 h 557"/>
                    <a:gd name="T44" fmla="*/ 106 w 682"/>
                    <a:gd name="T45" fmla="*/ 43 h 557"/>
                    <a:gd name="T46" fmla="*/ 140 w 682"/>
                    <a:gd name="T47" fmla="*/ 19 h 557"/>
                    <a:gd name="T48" fmla="*/ 164 w 682"/>
                    <a:gd name="T49" fmla="*/ 4 h 557"/>
                    <a:gd name="T50" fmla="*/ 230 w 682"/>
                    <a:gd name="T51" fmla="*/ 1 h 557"/>
                    <a:gd name="T52" fmla="*/ 253 w 682"/>
                    <a:gd name="T53" fmla="*/ 0 h 557"/>
                    <a:gd name="T54" fmla="*/ 244 w 682"/>
                    <a:gd name="T55" fmla="*/ 22 h 557"/>
                    <a:gd name="T56" fmla="*/ 281 w 682"/>
                    <a:gd name="T57" fmla="*/ 53 h 557"/>
                    <a:gd name="T58" fmla="*/ 316 w 682"/>
                    <a:gd name="T59" fmla="*/ 47 h 557"/>
                    <a:gd name="T60" fmla="*/ 336 w 682"/>
                    <a:gd name="T61" fmla="*/ 52 h 557"/>
                    <a:gd name="T62" fmla="*/ 355 w 682"/>
                    <a:gd name="T63" fmla="*/ 62 h 557"/>
                    <a:gd name="T64" fmla="*/ 363 w 682"/>
                    <a:gd name="T65" fmla="*/ 119 h 557"/>
                    <a:gd name="T66" fmla="*/ 363 w 682"/>
                    <a:gd name="T67" fmla="*/ 153 h 557"/>
                    <a:gd name="T68" fmla="*/ 380 w 682"/>
                    <a:gd name="T69" fmla="*/ 180 h 557"/>
                    <a:gd name="T70" fmla="*/ 410 w 682"/>
                    <a:gd name="T71" fmla="*/ 191 h 557"/>
                    <a:gd name="T72" fmla="*/ 432 w 682"/>
                    <a:gd name="T73" fmla="*/ 187 h 557"/>
                    <a:gd name="T74" fmla="*/ 422 w 682"/>
                    <a:gd name="T75" fmla="*/ 216 h 557"/>
                    <a:gd name="T76" fmla="*/ 380 w 682"/>
                    <a:gd name="T77" fmla="*/ 259 h 557"/>
                    <a:gd name="T78" fmla="*/ 348 w 682"/>
                    <a:gd name="T79" fmla="*/ 308 h 557"/>
                    <a:gd name="T80" fmla="*/ 353 w 682"/>
                    <a:gd name="T81" fmla="*/ 323 h 557"/>
                    <a:gd name="T82" fmla="*/ 276 w 682"/>
                    <a:gd name="T83" fmla="*/ 353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190" name="Freeform 59"/>
                <p:cNvSpPr>
                  <a:spLocks noChangeArrowheads="1"/>
                </p:cNvSpPr>
                <p:nvPr/>
              </p:nvSpPr>
              <p:spPr bwMode="auto">
                <a:xfrm>
                  <a:off x="1189" y="447"/>
                  <a:ext cx="163" cy="221"/>
                </a:xfrm>
                <a:custGeom>
                  <a:avLst/>
                  <a:gdLst>
                    <a:gd name="T0" fmla="*/ 154 w 257"/>
                    <a:gd name="T1" fmla="*/ 221 h 347"/>
                    <a:gd name="T2" fmla="*/ 148 w 257"/>
                    <a:gd name="T3" fmla="*/ 192 h 347"/>
                    <a:gd name="T4" fmla="*/ 138 w 257"/>
                    <a:gd name="T5" fmla="*/ 183 h 347"/>
                    <a:gd name="T6" fmla="*/ 136 w 257"/>
                    <a:gd name="T7" fmla="*/ 171 h 347"/>
                    <a:gd name="T8" fmla="*/ 133 w 257"/>
                    <a:gd name="T9" fmla="*/ 162 h 347"/>
                    <a:gd name="T10" fmla="*/ 133 w 257"/>
                    <a:gd name="T11" fmla="*/ 146 h 347"/>
                    <a:gd name="T12" fmla="*/ 131 w 257"/>
                    <a:gd name="T13" fmla="*/ 136 h 347"/>
                    <a:gd name="T14" fmla="*/ 145 w 257"/>
                    <a:gd name="T15" fmla="*/ 129 h 347"/>
                    <a:gd name="T16" fmla="*/ 163 w 257"/>
                    <a:gd name="T17" fmla="*/ 125 h 347"/>
                    <a:gd name="T18" fmla="*/ 163 w 257"/>
                    <a:gd name="T19" fmla="*/ 87 h 347"/>
                    <a:gd name="T20" fmla="*/ 34 w 257"/>
                    <a:gd name="T21" fmla="*/ 61 h 347"/>
                    <a:gd name="T22" fmla="*/ 20 w 257"/>
                    <a:gd name="T23" fmla="*/ 62 h 347"/>
                    <a:gd name="T24" fmla="*/ 10 w 257"/>
                    <a:gd name="T25" fmla="*/ 65 h 347"/>
                    <a:gd name="T26" fmla="*/ 0 w 257"/>
                    <a:gd name="T27" fmla="*/ 95 h 347"/>
                    <a:gd name="T28" fmla="*/ 59 w 257"/>
                    <a:gd name="T29" fmla="*/ 220 h 347"/>
                    <a:gd name="T30" fmla="*/ 154 w 257"/>
                    <a:gd name="T31" fmla="*/ 22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191" name="Freeform 60"/>
                <p:cNvSpPr>
                  <a:spLocks noChangeArrowheads="1"/>
                </p:cNvSpPr>
                <p:nvPr/>
              </p:nvSpPr>
              <p:spPr bwMode="auto">
                <a:xfrm>
                  <a:off x="1476" y="611"/>
                  <a:ext cx="7" cy="12"/>
                </a:xfrm>
                <a:custGeom>
                  <a:avLst/>
                  <a:gdLst>
                    <a:gd name="T0" fmla="*/ 3 w 19"/>
                    <a:gd name="T1" fmla="*/ 8 h 37"/>
                    <a:gd name="T2" fmla="*/ 7 w 19"/>
                    <a:gd name="T3" fmla="*/ 7 h 37"/>
                    <a:gd name="T4" fmla="*/ 3 w 19"/>
                    <a:gd name="T5" fmla="*/ 8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192" name="Freeform 61"/>
                <p:cNvSpPr>
                  <a:spLocks noChangeArrowheads="1"/>
                </p:cNvSpPr>
                <p:nvPr/>
              </p:nvSpPr>
              <p:spPr bwMode="auto">
                <a:xfrm>
                  <a:off x="1467" y="497"/>
                  <a:ext cx="9" cy="7"/>
                </a:xfrm>
                <a:custGeom>
                  <a:avLst/>
                  <a:gdLst>
                    <a:gd name="T0" fmla="*/ 5 w 22"/>
                    <a:gd name="T1" fmla="*/ 4 h 20"/>
                    <a:gd name="T2" fmla="*/ 7 w 22"/>
                    <a:gd name="T3" fmla="*/ 0 h 20"/>
                    <a:gd name="T4" fmla="*/ 8 w 22"/>
                    <a:gd name="T5" fmla="*/ 4 h 20"/>
                    <a:gd name="T6" fmla="*/ 3 w 22"/>
                    <a:gd name="T7" fmla="*/ 7 h 20"/>
                    <a:gd name="T8" fmla="*/ 5 w 22"/>
                    <a:gd name="T9" fmla="*/ 4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193" name="Freeform 62"/>
                <p:cNvSpPr>
                  <a:spLocks noChangeArrowheads="1"/>
                </p:cNvSpPr>
                <p:nvPr/>
              </p:nvSpPr>
              <p:spPr bwMode="auto">
                <a:xfrm>
                  <a:off x="1072" y="357"/>
                  <a:ext cx="25" cy="10"/>
                </a:xfrm>
                <a:custGeom>
                  <a:avLst/>
                  <a:gdLst>
                    <a:gd name="T0" fmla="*/ 11 w 57"/>
                    <a:gd name="T1" fmla="*/ 6 h 30"/>
                    <a:gd name="T2" fmla="*/ 14 w 57"/>
                    <a:gd name="T3" fmla="*/ 2 h 30"/>
                    <a:gd name="T4" fmla="*/ 16 w 57"/>
                    <a:gd name="T5" fmla="*/ 10 h 30"/>
                    <a:gd name="T6" fmla="*/ 11 w 57"/>
                    <a:gd name="T7" fmla="*/ 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194" name="Freeform 63"/>
                <p:cNvSpPr>
                  <a:spLocks noChangeArrowheads="1"/>
                </p:cNvSpPr>
                <p:nvPr/>
              </p:nvSpPr>
              <p:spPr bwMode="auto">
                <a:xfrm>
                  <a:off x="1374" y="265"/>
                  <a:ext cx="295" cy="233"/>
                </a:xfrm>
                <a:custGeom>
                  <a:avLst/>
                  <a:gdLst>
                    <a:gd name="T0" fmla="*/ 201 w 693"/>
                    <a:gd name="T1" fmla="*/ 155 h 696"/>
                    <a:gd name="T2" fmla="*/ 167 w 693"/>
                    <a:gd name="T3" fmla="*/ 151 h 696"/>
                    <a:gd name="T4" fmla="*/ 138 w 693"/>
                    <a:gd name="T5" fmla="*/ 138 h 696"/>
                    <a:gd name="T6" fmla="*/ 113 w 693"/>
                    <a:gd name="T7" fmla="*/ 134 h 696"/>
                    <a:gd name="T8" fmla="*/ 101 w 693"/>
                    <a:gd name="T9" fmla="*/ 139 h 696"/>
                    <a:gd name="T10" fmla="*/ 111 w 693"/>
                    <a:gd name="T11" fmla="*/ 143 h 696"/>
                    <a:gd name="T12" fmla="*/ 125 w 693"/>
                    <a:gd name="T13" fmla="*/ 157 h 696"/>
                    <a:gd name="T14" fmla="*/ 137 w 693"/>
                    <a:gd name="T15" fmla="*/ 159 h 696"/>
                    <a:gd name="T16" fmla="*/ 142 w 693"/>
                    <a:gd name="T17" fmla="*/ 179 h 696"/>
                    <a:gd name="T18" fmla="*/ 133 w 693"/>
                    <a:gd name="T19" fmla="*/ 185 h 696"/>
                    <a:gd name="T20" fmla="*/ 111 w 693"/>
                    <a:gd name="T21" fmla="*/ 206 h 696"/>
                    <a:gd name="T22" fmla="*/ 96 w 693"/>
                    <a:gd name="T23" fmla="*/ 210 h 696"/>
                    <a:gd name="T24" fmla="*/ 41 w 693"/>
                    <a:gd name="T25" fmla="*/ 233 h 696"/>
                    <a:gd name="T26" fmla="*/ 33 w 693"/>
                    <a:gd name="T27" fmla="*/ 206 h 696"/>
                    <a:gd name="T28" fmla="*/ 19 w 693"/>
                    <a:gd name="T29" fmla="*/ 175 h 696"/>
                    <a:gd name="T30" fmla="*/ 14 w 693"/>
                    <a:gd name="T31" fmla="*/ 150 h 696"/>
                    <a:gd name="T32" fmla="*/ 23 w 693"/>
                    <a:gd name="T33" fmla="*/ 115 h 696"/>
                    <a:gd name="T34" fmla="*/ 7 w 693"/>
                    <a:gd name="T35" fmla="*/ 131 h 696"/>
                    <a:gd name="T36" fmla="*/ 34 w 693"/>
                    <a:gd name="T37" fmla="*/ 94 h 696"/>
                    <a:gd name="T38" fmla="*/ 48 w 693"/>
                    <a:gd name="T39" fmla="*/ 68 h 696"/>
                    <a:gd name="T40" fmla="*/ 16 w 693"/>
                    <a:gd name="T41" fmla="*/ 68 h 696"/>
                    <a:gd name="T42" fmla="*/ 0 w 693"/>
                    <a:gd name="T43" fmla="*/ 66 h 696"/>
                    <a:gd name="T44" fmla="*/ 11 w 693"/>
                    <a:gd name="T45" fmla="*/ 47 h 696"/>
                    <a:gd name="T46" fmla="*/ 41 w 693"/>
                    <a:gd name="T47" fmla="*/ 37 h 696"/>
                    <a:gd name="T48" fmla="*/ 94 w 693"/>
                    <a:gd name="T49" fmla="*/ 42 h 696"/>
                    <a:gd name="T50" fmla="*/ 97 w 693"/>
                    <a:gd name="T51" fmla="*/ 21 h 696"/>
                    <a:gd name="T52" fmla="*/ 111 w 693"/>
                    <a:gd name="T53" fmla="*/ 0 h 696"/>
                    <a:gd name="T54" fmla="*/ 152 w 693"/>
                    <a:gd name="T55" fmla="*/ 15 h 696"/>
                    <a:gd name="T56" fmla="*/ 140 w 693"/>
                    <a:gd name="T57" fmla="*/ 29 h 696"/>
                    <a:gd name="T58" fmla="*/ 128 w 693"/>
                    <a:gd name="T59" fmla="*/ 59 h 696"/>
                    <a:gd name="T60" fmla="*/ 154 w 693"/>
                    <a:gd name="T61" fmla="*/ 64 h 696"/>
                    <a:gd name="T62" fmla="*/ 159 w 693"/>
                    <a:gd name="T63" fmla="*/ 46 h 696"/>
                    <a:gd name="T64" fmla="*/ 178 w 693"/>
                    <a:gd name="T65" fmla="*/ 31 h 696"/>
                    <a:gd name="T66" fmla="*/ 212 w 693"/>
                    <a:gd name="T67" fmla="*/ 29 h 696"/>
                    <a:gd name="T68" fmla="*/ 225 w 693"/>
                    <a:gd name="T69" fmla="*/ 17 h 696"/>
                    <a:gd name="T70" fmla="*/ 230 w 693"/>
                    <a:gd name="T71" fmla="*/ 154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195" name="Freeform 64"/>
                <p:cNvSpPr>
                  <a:spLocks noChangeArrowheads="1"/>
                </p:cNvSpPr>
                <p:nvPr/>
              </p:nvSpPr>
              <p:spPr bwMode="auto">
                <a:xfrm>
                  <a:off x="1173" y="247"/>
                  <a:ext cx="591" cy="95"/>
                </a:xfrm>
                <a:custGeom>
                  <a:avLst/>
                  <a:gdLst>
                    <a:gd name="T0" fmla="*/ 524 w 931"/>
                    <a:gd name="T1" fmla="*/ 0 h 149"/>
                    <a:gd name="T2" fmla="*/ 91 w 931"/>
                    <a:gd name="T3" fmla="*/ 18 h 149"/>
                    <a:gd name="T4" fmla="*/ 58 w 931"/>
                    <a:gd name="T5" fmla="*/ 27 h 149"/>
                    <a:gd name="T6" fmla="*/ 39 w 931"/>
                    <a:gd name="T7" fmla="*/ 27 h 149"/>
                    <a:gd name="T8" fmla="*/ 14 w 931"/>
                    <a:gd name="T9" fmla="*/ 49 h 149"/>
                    <a:gd name="T10" fmla="*/ 0 w 931"/>
                    <a:gd name="T11" fmla="*/ 67 h 149"/>
                    <a:gd name="T12" fmla="*/ 37 w 931"/>
                    <a:gd name="T13" fmla="*/ 73 h 149"/>
                    <a:gd name="T14" fmla="*/ 62 w 931"/>
                    <a:gd name="T15" fmla="*/ 61 h 149"/>
                    <a:gd name="T16" fmla="*/ 69 w 931"/>
                    <a:gd name="T17" fmla="*/ 54 h 149"/>
                    <a:gd name="T18" fmla="*/ 106 w 931"/>
                    <a:gd name="T19" fmla="*/ 33 h 149"/>
                    <a:gd name="T20" fmla="*/ 136 w 931"/>
                    <a:gd name="T21" fmla="*/ 29 h 149"/>
                    <a:gd name="T22" fmla="*/ 150 w 931"/>
                    <a:gd name="T23" fmla="*/ 60 h 149"/>
                    <a:gd name="T24" fmla="*/ 119 w 931"/>
                    <a:gd name="T25" fmla="*/ 69 h 149"/>
                    <a:gd name="T26" fmla="*/ 147 w 931"/>
                    <a:gd name="T27" fmla="*/ 72 h 149"/>
                    <a:gd name="T28" fmla="*/ 159 w 931"/>
                    <a:gd name="T29" fmla="*/ 57 h 149"/>
                    <a:gd name="T30" fmla="*/ 169 w 931"/>
                    <a:gd name="T31" fmla="*/ 59 h 149"/>
                    <a:gd name="T32" fmla="*/ 161 w 931"/>
                    <a:gd name="T33" fmla="*/ 34 h 149"/>
                    <a:gd name="T34" fmla="*/ 169 w 931"/>
                    <a:gd name="T35" fmla="*/ 28 h 149"/>
                    <a:gd name="T36" fmla="*/ 176 w 931"/>
                    <a:gd name="T37" fmla="*/ 56 h 149"/>
                    <a:gd name="T38" fmla="*/ 169 w 931"/>
                    <a:gd name="T39" fmla="*/ 72 h 149"/>
                    <a:gd name="T40" fmla="*/ 188 w 931"/>
                    <a:gd name="T41" fmla="*/ 83 h 149"/>
                    <a:gd name="T42" fmla="*/ 190 w 931"/>
                    <a:gd name="T43" fmla="*/ 59 h 149"/>
                    <a:gd name="T44" fmla="*/ 210 w 931"/>
                    <a:gd name="T45" fmla="*/ 66 h 149"/>
                    <a:gd name="T46" fmla="*/ 242 w 931"/>
                    <a:gd name="T47" fmla="*/ 47 h 149"/>
                    <a:gd name="T48" fmla="*/ 260 w 931"/>
                    <a:gd name="T49" fmla="*/ 32 h 149"/>
                    <a:gd name="T50" fmla="*/ 279 w 931"/>
                    <a:gd name="T51" fmla="*/ 36 h 149"/>
                    <a:gd name="T52" fmla="*/ 289 w 931"/>
                    <a:gd name="T53" fmla="*/ 32 h 149"/>
                    <a:gd name="T54" fmla="*/ 274 w 931"/>
                    <a:gd name="T55" fmla="*/ 28 h 149"/>
                    <a:gd name="T56" fmla="*/ 301 w 931"/>
                    <a:gd name="T57" fmla="*/ 22 h 149"/>
                    <a:gd name="T58" fmla="*/ 345 w 931"/>
                    <a:gd name="T59" fmla="*/ 34 h 149"/>
                    <a:gd name="T60" fmla="*/ 369 w 931"/>
                    <a:gd name="T61" fmla="*/ 27 h 149"/>
                    <a:gd name="T62" fmla="*/ 371 w 931"/>
                    <a:gd name="T63" fmla="*/ 40 h 149"/>
                    <a:gd name="T64" fmla="*/ 361 w 931"/>
                    <a:gd name="T65" fmla="*/ 64 h 149"/>
                    <a:gd name="T66" fmla="*/ 388 w 931"/>
                    <a:gd name="T67" fmla="*/ 56 h 149"/>
                    <a:gd name="T68" fmla="*/ 396 w 931"/>
                    <a:gd name="T69" fmla="*/ 51 h 149"/>
                    <a:gd name="T70" fmla="*/ 411 w 931"/>
                    <a:gd name="T71" fmla="*/ 39 h 149"/>
                    <a:gd name="T72" fmla="*/ 504 w 931"/>
                    <a:gd name="T73" fmla="*/ 5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196" name="Freeform 65"/>
                <p:cNvSpPr>
                  <a:spLocks noChangeArrowheads="1"/>
                </p:cNvSpPr>
                <p:nvPr/>
              </p:nvSpPr>
              <p:spPr bwMode="auto">
                <a:xfrm>
                  <a:off x="1293" y="282"/>
                  <a:ext cx="13" cy="10"/>
                </a:xfrm>
                <a:custGeom>
                  <a:avLst/>
                  <a:gdLst>
                    <a:gd name="T0" fmla="*/ 1 w 31"/>
                    <a:gd name="T1" fmla="*/ 9 h 30"/>
                    <a:gd name="T2" fmla="*/ 13 w 31"/>
                    <a:gd name="T3" fmla="*/ 0 h 30"/>
                    <a:gd name="T4" fmla="*/ 8 w 31"/>
                    <a:gd name="T5" fmla="*/ 8 h 30"/>
                    <a:gd name="T6" fmla="*/ 1 w 31"/>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197" name="Freeform 66"/>
                <p:cNvSpPr>
                  <a:spLocks noChangeArrowheads="1"/>
                </p:cNvSpPr>
                <p:nvPr/>
              </p:nvSpPr>
              <p:spPr bwMode="auto">
                <a:xfrm>
                  <a:off x="1278" y="296"/>
                  <a:ext cx="19" cy="11"/>
                </a:xfrm>
                <a:custGeom>
                  <a:avLst/>
                  <a:gdLst>
                    <a:gd name="T0" fmla="*/ 3 w 44"/>
                    <a:gd name="T1" fmla="*/ 11 h 32"/>
                    <a:gd name="T2" fmla="*/ 10 w 44"/>
                    <a:gd name="T3" fmla="*/ 0 h 32"/>
                    <a:gd name="T4" fmla="*/ 16 w 44"/>
                    <a:gd name="T5" fmla="*/ 1 h 32"/>
                    <a:gd name="T6" fmla="*/ 3 w 44"/>
                    <a:gd name="T7" fmla="*/ 1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198" name="Freeform 67"/>
                <p:cNvSpPr>
                  <a:spLocks noChangeArrowheads="1"/>
                </p:cNvSpPr>
                <p:nvPr/>
              </p:nvSpPr>
              <p:spPr bwMode="auto">
                <a:xfrm>
                  <a:off x="1340" y="337"/>
                  <a:ext cx="32" cy="6"/>
                </a:xfrm>
                <a:custGeom>
                  <a:avLst/>
                  <a:gdLst>
                    <a:gd name="T0" fmla="*/ 16 w 76"/>
                    <a:gd name="T1" fmla="*/ 6 h 18"/>
                    <a:gd name="T2" fmla="*/ 11 w 76"/>
                    <a:gd name="T3" fmla="*/ 1 h 18"/>
                    <a:gd name="T4" fmla="*/ 16 w 76"/>
                    <a:gd name="T5" fmla="*/ 6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199" name="Freeform 68"/>
                <p:cNvSpPr>
                  <a:spLocks noChangeArrowheads="1"/>
                </p:cNvSpPr>
                <p:nvPr/>
              </p:nvSpPr>
              <p:spPr bwMode="auto">
                <a:xfrm>
                  <a:off x="1395" y="336"/>
                  <a:ext cx="18" cy="15"/>
                </a:xfrm>
                <a:custGeom>
                  <a:avLst/>
                  <a:gdLst>
                    <a:gd name="T0" fmla="*/ 0 w 42"/>
                    <a:gd name="T1" fmla="*/ 7 h 44"/>
                    <a:gd name="T2" fmla="*/ 5 w 42"/>
                    <a:gd name="T3" fmla="*/ 3 h 44"/>
                    <a:gd name="T4" fmla="*/ 0 w 42"/>
                    <a:gd name="T5" fmla="*/ 7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200" name="Freeform 69"/>
                <p:cNvSpPr>
                  <a:spLocks noChangeArrowheads="1"/>
                </p:cNvSpPr>
                <p:nvPr/>
              </p:nvSpPr>
              <p:spPr bwMode="auto">
                <a:xfrm>
                  <a:off x="1248" y="295"/>
                  <a:ext cx="14" cy="10"/>
                </a:xfrm>
                <a:custGeom>
                  <a:avLst/>
                  <a:gdLst>
                    <a:gd name="T0" fmla="*/ 3 w 31"/>
                    <a:gd name="T1" fmla="*/ 7 h 30"/>
                    <a:gd name="T2" fmla="*/ 14 w 31"/>
                    <a:gd name="T3" fmla="*/ 3 h 30"/>
                    <a:gd name="T4" fmla="*/ 3 w 31"/>
                    <a:gd name="T5" fmla="*/ 7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nvGrpSpPr>
              <p:cNvPr id="1102" name="Group 70"/>
              <p:cNvGrpSpPr>
                <a:grpSpLocks/>
              </p:cNvGrpSpPr>
              <p:nvPr/>
            </p:nvGrpSpPr>
            <p:grpSpPr bwMode="auto">
              <a:xfrm>
                <a:off x="3709" y="240"/>
                <a:ext cx="1139" cy="429"/>
                <a:chOff x="3709" y="240"/>
                <a:chExt cx="1139" cy="429"/>
              </a:xfrm>
            </p:grpSpPr>
            <p:sp>
              <p:nvSpPr>
                <p:cNvPr id="1103" name="Freeform 71"/>
                <p:cNvSpPr>
                  <a:spLocks noChangeArrowheads="1"/>
                </p:cNvSpPr>
                <p:nvPr/>
              </p:nvSpPr>
              <p:spPr bwMode="auto">
                <a:xfrm>
                  <a:off x="4808" y="616"/>
                  <a:ext cx="13" cy="14"/>
                </a:xfrm>
                <a:custGeom>
                  <a:avLst/>
                  <a:gdLst>
                    <a:gd name="T0" fmla="*/ 7 w 30"/>
                    <a:gd name="T1" fmla="*/ 11 h 42"/>
                    <a:gd name="T2" fmla="*/ 3 w 30"/>
                    <a:gd name="T3" fmla="*/ 7 h 42"/>
                    <a:gd name="T4" fmla="*/ 0 w 30"/>
                    <a:gd name="T5" fmla="*/ 3 h 42"/>
                    <a:gd name="T6" fmla="*/ 7 w 30"/>
                    <a:gd name="T7" fmla="*/ 1 h 42"/>
                    <a:gd name="T8" fmla="*/ 13 w 30"/>
                    <a:gd name="T9" fmla="*/ 8 h 42"/>
                    <a:gd name="T10" fmla="*/ 12 w 30"/>
                    <a:gd name="T11" fmla="*/ 10 h 42"/>
                    <a:gd name="T12" fmla="*/ 7 w 30"/>
                    <a:gd name="T13" fmla="*/ 1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p:spPr>
              <p:txBody>
                <a:bodyPr/>
                <a:lstStyle/>
                <a:p>
                  <a:endParaRPr lang="zh-CN" altLang="en-US"/>
                </a:p>
              </p:txBody>
            </p:sp>
            <p:sp>
              <p:nvSpPr>
                <p:cNvPr id="1104" name="Freeform 72"/>
                <p:cNvSpPr>
                  <a:spLocks noChangeArrowheads="1"/>
                </p:cNvSpPr>
                <p:nvPr/>
              </p:nvSpPr>
              <p:spPr bwMode="auto">
                <a:xfrm>
                  <a:off x="4655" y="629"/>
                  <a:ext cx="11" cy="5"/>
                </a:xfrm>
                <a:custGeom>
                  <a:avLst/>
                  <a:gdLst>
                    <a:gd name="T0" fmla="*/ 7 w 25"/>
                    <a:gd name="T1" fmla="*/ 5 h 16"/>
                    <a:gd name="T2" fmla="*/ 1 w 25"/>
                    <a:gd name="T3" fmla="*/ 3 h 16"/>
                    <a:gd name="T4" fmla="*/ 7 w 25"/>
                    <a:gd name="T5" fmla="*/ 0 h 16"/>
                    <a:gd name="T6" fmla="*/ 7 w 25"/>
                    <a:gd name="T7" fmla="*/ 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p:spPr>
              <p:txBody>
                <a:bodyPr/>
                <a:lstStyle/>
                <a:p>
                  <a:endParaRPr lang="zh-CN" altLang="en-US"/>
                </a:p>
              </p:txBody>
            </p:sp>
            <p:sp>
              <p:nvSpPr>
                <p:cNvPr id="1105" name="Freeform 73"/>
                <p:cNvSpPr>
                  <a:spLocks noChangeArrowheads="1"/>
                </p:cNvSpPr>
                <p:nvPr/>
              </p:nvSpPr>
              <p:spPr bwMode="auto">
                <a:xfrm>
                  <a:off x="4609" y="635"/>
                  <a:ext cx="28" cy="16"/>
                </a:xfrm>
                <a:custGeom>
                  <a:avLst/>
                  <a:gdLst>
                    <a:gd name="T0" fmla="*/ 6 w 65"/>
                    <a:gd name="T1" fmla="*/ 8 h 46"/>
                    <a:gd name="T2" fmla="*/ 13 w 65"/>
                    <a:gd name="T3" fmla="*/ 1 h 46"/>
                    <a:gd name="T4" fmla="*/ 18 w 65"/>
                    <a:gd name="T5" fmla="*/ 0 h 46"/>
                    <a:gd name="T6" fmla="*/ 25 w 65"/>
                    <a:gd name="T7" fmla="*/ 4 h 46"/>
                    <a:gd name="T8" fmla="*/ 14 w 65"/>
                    <a:gd name="T9" fmla="*/ 9 h 46"/>
                    <a:gd name="T10" fmla="*/ 5 w 65"/>
                    <a:gd name="T11" fmla="*/ 16 h 46"/>
                    <a:gd name="T12" fmla="*/ 3 w 65"/>
                    <a:gd name="T13" fmla="*/ 7 h 46"/>
                    <a:gd name="T14" fmla="*/ 5 w 65"/>
                    <a:gd name="T15" fmla="*/ 5 h 46"/>
                    <a:gd name="T16" fmla="*/ 6 w 65"/>
                    <a:gd name="T17" fmla="*/ 8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p:spPr>
              <p:txBody>
                <a:bodyPr/>
                <a:lstStyle/>
                <a:p>
                  <a:endParaRPr lang="zh-CN" altLang="en-US"/>
                </a:p>
              </p:txBody>
            </p:sp>
            <p:sp>
              <p:nvSpPr>
                <p:cNvPr id="1106" name="Freeform 74"/>
                <p:cNvSpPr>
                  <a:spLocks noChangeArrowheads="1"/>
                </p:cNvSpPr>
                <p:nvPr/>
              </p:nvSpPr>
              <p:spPr bwMode="auto">
                <a:xfrm>
                  <a:off x="4580" y="634"/>
                  <a:ext cx="29" cy="16"/>
                </a:xfrm>
                <a:custGeom>
                  <a:avLst/>
                  <a:gdLst>
                    <a:gd name="T0" fmla="*/ 0 w 69"/>
                    <a:gd name="T1" fmla="*/ 11 h 47"/>
                    <a:gd name="T2" fmla="*/ 8 w 69"/>
                    <a:gd name="T3" fmla="*/ 9 h 47"/>
                    <a:gd name="T4" fmla="*/ 22 w 69"/>
                    <a:gd name="T5" fmla="*/ 0 h 47"/>
                    <a:gd name="T6" fmla="*/ 27 w 69"/>
                    <a:gd name="T7" fmla="*/ 1 h 47"/>
                    <a:gd name="T8" fmla="*/ 21 w 69"/>
                    <a:gd name="T9" fmla="*/ 6 h 47"/>
                    <a:gd name="T10" fmla="*/ 12 w 69"/>
                    <a:gd name="T11" fmla="*/ 11 h 47"/>
                    <a:gd name="T12" fmla="*/ 9 w 69"/>
                    <a:gd name="T13" fmla="*/ 16 h 47"/>
                    <a:gd name="T14" fmla="*/ 7 w 69"/>
                    <a:gd name="T15" fmla="*/ 15 h 47"/>
                    <a:gd name="T16" fmla="*/ 5 w 69"/>
                    <a:gd name="T17" fmla="*/ 13 h 47"/>
                    <a:gd name="T18" fmla="*/ 0 w 69"/>
                    <a:gd name="T19" fmla="*/ 12 h 47"/>
                    <a:gd name="T20" fmla="*/ 0 w 69"/>
                    <a:gd name="T21" fmla="*/ 1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p:spPr>
              <p:txBody>
                <a:bodyPr/>
                <a:lstStyle/>
                <a:p>
                  <a:endParaRPr lang="zh-CN" altLang="en-US"/>
                </a:p>
              </p:txBody>
            </p:sp>
            <p:sp>
              <p:nvSpPr>
                <p:cNvPr id="1107" name="Freeform 75"/>
                <p:cNvSpPr>
                  <a:spLocks noChangeArrowheads="1"/>
                </p:cNvSpPr>
                <p:nvPr/>
              </p:nvSpPr>
              <p:spPr bwMode="auto">
                <a:xfrm>
                  <a:off x="4423" y="547"/>
                  <a:ext cx="151" cy="93"/>
                </a:xfrm>
                <a:custGeom>
                  <a:avLst/>
                  <a:gdLst>
                    <a:gd name="T0" fmla="*/ 4 w 355"/>
                    <a:gd name="T1" fmla="*/ 1 h 277"/>
                    <a:gd name="T2" fmla="*/ 15 w 355"/>
                    <a:gd name="T3" fmla="*/ 6 h 277"/>
                    <a:gd name="T4" fmla="*/ 20 w 355"/>
                    <a:gd name="T5" fmla="*/ 10 h 277"/>
                    <a:gd name="T6" fmla="*/ 32 w 355"/>
                    <a:gd name="T7" fmla="*/ 17 h 277"/>
                    <a:gd name="T8" fmla="*/ 39 w 355"/>
                    <a:gd name="T9" fmla="*/ 22 h 277"/>
                    <a:gd name="T10" fmla="*/ 52 w 355"/>
                    <a:gd name="T11" fmla="*/ 33 h 277"/>
                    <a:gd name="T12" fmla="*/ 58 w 355"/>
                    <a:gd name="T13" fmla="*/ 43 h 277"/>
                    <a:gd name="T14" fmla="*/ 63 w 355"/>
                    <a:gd name="T15" fmla="*/ 44 h 277"/>
                    <a:gd name="T16" fmla="*/ 66 w 355"/>
                    <a:gd name="T17" fmla="*/ 50 h 277"/>
                    <a:gd name="T18" fmla="*/ 75 w 355"/>
                    <a:gd name="T19" fmla="*/ 51 h 277"/>
                    <a:gd name="T20" fmla="*/ 72 w 355"/>
                    <a:gd name="T21" fmla="*/ 66 h 277"/>
                    <a:gd name="T22" fmla="*/ 77 w 355"/>
                    <a:gd name="T23" fmla="*/ 75 h 277"/>
                    <a:gd name="T24" fmla="*/ 84 w 355"/>
                    <a:gd name="T25" fmla="*/ 78 h 277"/>
                    <a:gd name="T26" fmla="*/ 92 w 355"/>
                    <a:gd name="T27" fmla="*/ 79 h 277"/>
                    <a:gd name="T28" fmla="*/ 100 w 355"/>
                    <a:gd name="T29" fmla="*/ 81 h 277"/>
                    <a:gd name="T30" fmla="*/ 108 w 355"/>
                    <a:gd name="T31" fmla="*/ 79 h 277"/>
                    <a:gd name="T32" fmla="*/ 116 w 355"/>
                    <a:gd name="T33" fmla="*/ 83 h 277"/>
                    <a:gd name="T34" fmla="*/ 126 w 355"/>
                    <a:gd name="T35" fmla="*/ 86 h 277"/>
                    <a:gd name="T36" fmla="*/ 134 w 355"/>
                    <a:gd name="T37" fmla="*/ 89 h 277"/>
                    <a:gd name="T38" fmla="*/ 150 w 355"/>
                    <a:gd name="T39" fmla="*/ 89 h 277"/>
                    <a:gd name="T40" fmla="*/ 145 w 355"/>
                    <a:gd name="T41" fmla="*/ 92 h 277"/>
                    <a:gd name="T42" fmla="*/ 137 w 355"/>
                    <a:gd name="T43" fmla="*/ 91 h 277"/>
                    <a:gd name="T44" fmla="*/ 128 w 355"/>
                    <a:gd name="T45" fmla="*/ 91 h 277"/>
                    <a:gd name="T46" fmla="*/ 123 w 355"/>
                    <a:gd name="T47" fmla="*/ 89 h 277"/>
                    <a:gd name="T48" fmla="*/ 107 w 355"/>
                    <a:gd name="T49" fmla="*/ 89 h 277"/>
                    <a:gd name="T50" fmla="*/ 100 w 355"/>
                    <a:gd name="T51" fmla="*/ 87 h 277"/>
                    <a:gd name="T52" fmla="*/ 73 w 355"/>
                    <a:gd name="T53" fmla="*/ 81 h 277"/>
                    <a:gd name="T54" fmla="*/ 68 w 355"/>
                    <a:gd name="T55" fmla="*/ 73 h 277"/>
                    <a:gd name="T56" fmla="*/ 54 w 355"/>
                    <a:gd name="T57" fmla="*/ 67 h 277"/>
                    <a:gd name="T58" fmla="*/ 46 w 355"/>
                    <a:gd name="T59" fmla="*/ 62 h 277"/>
                    <a:gd name="T60" fmla="*/ 40 w 355"/>
                    <a:gd name="T61" fmla="*/ 53 h 277"/>
                    <a:gd name="T62" fmla="*/ 29 w 355"/>
                    <a:gd name="T63" fmla="*/ 36 h 277"/>
                    <a:gd name="T64" fmla="*/ 27 w 355"/>
                    <a:gd name="T65" fmla="*/ 34 h 277"/>
                    <a:gd name="T66" fmla="*/ 25 w 355"/>
                    <a:gd name="T67" fmla="*/ 34 h 277"/>
                    <a:gd name="T68" fmla="*/ 23 w 355"/>
                    <a:gd name="T69" fmla="*/ 30 h 277"/>
                    <a:gd name="T70" fmla="*/ 16 w 355"/>
                    <a:gd name="T71" fmla="*/ 19 h 277"/>
                    <a:gd name="T72" fmla="*/ 9 w 355"/>
                    <a:gd name="T73" fmla="*/ 13 h 277"/>
                    <a:gd name="T74" fmla="*/ 2 w 355"/>
                    <a:gd name="T75" fmla="*/ 7 h 277"/>
                    <a:gd name="T76" fmla="*/ 4 w 355"/>
                    <a:gd name="T77" fmla="*/ 1 h 277"/>
                    <a:gd name="T78" fmla="*/ 4 w 355"/>
                    <a:gd name="T79" fmla="*/ 1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p:spPr>
              <p:txBody>
                <a:bodyPr/>
                <a:lstStyle/>
                <a:p>
                  <a:endParaRPr lang="zh-CN" altLang="en-US"/>
                </a:p>
              </p:txBody>
            </p:sp>
            <p:sp>
              <p:nvSpPr>
                <p:cNvPr id="1108" name="Freeform 76"/>
                <p:cNvSpPr>
                  <a:spLocks noChangeArrowheads="1"/>
                </p:cNvSpPr>
                <p:nvPr/>
              </p:nvSpPr>
              <p:spPr bwMode="auto">
                <a:xfrm>
                  <a:off x="4515" y="541"/>
                  <a:ext cx="67" cy="68"/>
                </a:xfrm>
                <a:custGeom>
                  <a:avLst/>
                  <a:gdLst>
                    <a:gd name="T0" fmla="*/ 23 w 156"/>
                    <a:gd name="T1" fmla="*/ 22 h 206"/>
                    <a:gd name="T2" fmla="*/ 28 w 156"/>
                    <a:gd name="T3" fmla="*/ 19 h 206"/>
                    <a:gd name="T4" fmla="*/ 29 w 156"/>
                    <a:gd name="T5" fmla="*/ 17 h 206"/>
                    <a:gd name="T6" fmla="*/ 34 w 156"/>
                    <a:gd name="T7" fmla="*/ 15 h 206"/>
                    <a:gd name="T8" fmla="*/ 46 w 156"/>
                    <a:gd name="T9" fmla="*/ 7 h 206"/>
                    <a:gd name="T10" fmla="*/ 48 w 156"/>
                    <a:gd name="T11" fmla="*/ 1 h 206"/>
                    <a:gd name="T12" fmla="*/ 53 w 156"/>
                    <a:gd name="T13" fmla="*/ 0 h 206"/>
                    <a:gd name="T14" fmla="*/ 64 w 156"/>
                    <a:gd name="T15" fmla="*/ 9 h 206"/>
                    <a:gd name="T16" fmla="*/ 63 w 156"/>
                    <a:gd name="T17" fmla="*/ 15 h 206"/>
                    <a:gd name="T18" fmla="*/ 54 w 156"/>
                    <a:gd name="T19" fmla="*/ 21 h 206"/>
                    <a:gd name="T20" fmla="*/ 57 w 156"/>
                    <a:gd name="T21" fmla="*/ 31 h 206"/>
                    <a:gd name="T22" fmla="*/ 61 w 156"/>
                    <a:gd name="T23" fmla="*/ 36 h 206"/>
                    <a:gd name="T24" fmla="*/ 63 w 156"/>
                    <a:gd name="T25" fmla="*/ 42 h 206"/>
                    <a:gd name="T26" fmla="*/ 55 w 156"/>
                    <a:gd name="T27" fmla="*/ 42 h 206"/>
                    <a:gd name="T28" fmla="*/ 50 w 156"/>
                    <a:gd name="T29" fmla="*/ 48 h 206"/>
                    <a:gd name="T30" fmla="*/ 45 w 156"/>
                    <a:gd name="T31" fmla="*/ 51 h 206"/>
                    <a:gd name="T32" fmla="*/ 43 w 156"/>
                    <a:gd name="T33" fmla="*/ 65 h 206"/>
                    <a:gd name="T34" fmla="*/ 38 w 156"/>
                    <a:gd name="T35" fmla="*/ 67 h 206"/>
                    <a:gd name="T36" fmla="*/ 35 w 156"/>
                    <a:gd name="T37" fmla="*/ 68 h 206"/>
                    <a:gd name="T38" fmla="*/ 33 w 156"/>
                    <a:gd name="T39" fmla="*/ 67 h 206"/>
                    <a:gd name="T40" fmla="*/ 31 w 156"/>
                    <a:gd name="T41" fmla="*/ 63 h 206"/>
                    <a:gd name="T42" fmla="*/ 26 w 156"/>
                    <a:gd name="T43" fmla="*/ 61 h 206"/>
                    <a:gd name="T44" fmla="*/ 18 w 156"/>
                    <a:gd name="T45" fmla="*/ 64 h 206"/>
                    <a:gd name="T46" fmla="*/ 12 w 156"/>
                    <a:gd name="T47" fmla="*/ 61 h 206"/>
                    <a:gd name="T48" fmla="*/ 4 w 156"/>
                    <a:gd name="T49" fmla="*/ 49 h 206"/>
                    <a:gd name="T50" fmla="*/ 2 w 156"/>
                    <a:gd name="T51" fmla="*/ 43 h 206"/>
                    <a:gd name="T52" fmla="*/ 0 w 156"/>
                    <a:gd name="T53" fmla="*/ 39 h 206"/>
                    <a:gd name="T54" fmla="*/ 9 w 156"/>
                    <a:gd name="T55" fmla="*/ 32 h 206"/>
                    <a:gd name="T56" fmla="*/ 14 w 156"/>
                    <a:gd name="T57" fmla="*/ 34 h 206"/>
                    <a:gd name="T58" fmla="*/ 15 w 156"/>
                    <a:gd name="T59" fmla="*/ 26 h 206"/>
                    <a:gd name="T60" fmla="*/ 22 w 156"/>
                    <a:gd name="T61" fmla="*/ 23 h 206"/>
                    <a:gd name="T62" fmla="*/ 23 w 156"/>
                    <a:gd name="T63" fmla="*/ 2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p:spPr>
              <p:txBody>
                <a:bodyPr/>
                <a:lstStyle/>
                <a:p>
                  <a:endParaRPr lang="zh-CN" altLang="en-US"/>
                </a:p>
              </p:txBody>
            </p:sp>
            <p:sp>
              <p:nvSpPr>
                <p:cNvPr id="1109" name="Freeform 77"/>
                <p:cNvSpPr>
                  <a:spLocks noChangeArrowheads="1"/>
                </p:cNvSpPr>
                <p:nvPr/>
              </p:nvSpPr>
              <p:spPr bwMode="auto">
                <a:xfrm>
                  <a:off x="4580" y="572"/>
                  <a:ext cx="47" cy="13"/>
                </a:xfrm>
                <a:custGeom>
                  <a:avLst/>
                  <a:gdLst>
                    <a:gd name="T0" fmla="*/ 2 w 109"/>
                    <a:gd name="T1" fmla="*/ 11 h 38"/>
                    <a:gd name="T2" fmla="*/ 8 w 109"/>
                    <a:gd name="T3" fmla="*/ 3 h 38"/>
                    <a:gd name="T4" fmla="*/ 20 w 109"/>
                    <a:gd name="T5" fmla="*/ 7 h 38"/>
                    <a:gd name="T6" fmla="*/ 31 w 109"/>
                    <a:gd name="T7" fmla="*/ 5 h 38"/>
                    <a:gd name="T8" fmla="*/ 39 w 109"/>
                    <a:gd name="T9" fmla="*/ 0 h 38"/>
                    <a:gd name="T10" fmla="*/ 33 w 109"/>
                    <a:gd name="T11" fmla="*/ 9 h 38"/>
                    <a:gd name="T12" fmla="*/ 26 w 109"/>
                    <a:gd name="T13" fmla="*/ 13 h 38"/>
                    <a:gd name="T14" fmla="*/ 18 w 109"/>
                    <a:gd name="T15" fmla="*/ 11 h 38"/>
                    <a:gd name="T16" fmla="*/ 6 w 109"/>
                    <a:gd name="T17" fmla="*/ 10 h 38"/>
                    <a:gd name="T18" fmla="*/ 2 w 109"/>
                    <a:gd name="T19" fmla="*/ 1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p:spPr>
              <p:txBody>
                <a:bodyPr/>
                <a:lstStyle/>
                <a:p>
                  <a:endParaRPr lang="zh-CN" altLang="en-US"/>
                </a:p>
              </p:txBody>
            </p:sp>
            <p:sp>
              <p:nvSpPr>
                <p:cNvPr id="1110" name="Freeform 78"/>
                <p:cNvSpPr>
                  <a:spLocks noChangeArrowheads="1"/>
                </p:cNvSpPr>
                <p:nvPr/>
              </p:nvSpPr>
              <p:spPr bwMode="auto">
                <a:xfrm>
                  <a:off x="4578" y="588"/>
                  <a:ext cx="32" cy="34"/>
                </a:xfrm>
                <a:custGeom>
                  <a:avLst/>
                  <a:gdLst>
                    <a:gd name="T0" fmla="*/ 3 w 76"/>
                    <a:gd name="T1" fmla="*/ 6 h 104"/>
                    <a:gd name="T2" fmla="*/ 8 w 76"/>
                    <a:gd name="T3" fmla="*/ 0 h 104"/>
                    <a:gd name="T4" fmla="*/ 14 w 76"/>
                    <a:gd name="T5" fmla="*/ 6 h 104"/>
                    <a:gd name="T6" fmla="*/ 26 w 76"/>
                    <a:gd name="T7" fmla="*/ 1 h 104"/>
                    <a:gd name="T8" fmla="*/ 19 w 76"/>
                    <a:gd name="T9" fmla="*/ 11 h 104"/>
                    <a:gd name="T10" fmla="*/ 23 w 76"/>
                    <a:gd name="T11" fmla="*/ 16 h 104"/>
                    <a:gd name="T12" fmla="*/ 24 w 76"/>
                    <a:gd name="T13" fmla="*/ 20 h 104"/>
                    <a:gd name="T14" fmla="*/ 19 w 76"/>
                    <a:gd name="T15" fmla="*/ 24 h 104"/>
                    <a:gd name="T16" fmla="*/ 14 w 76"/>
                    <a:gd name="T17" fmla="*/ 20 h 104"/>
                    <a:gd name="T18" fmla="*/ 9 w 76"/>
                    <a:gd name="T19" fmla="*/ 16 h 104"/>
                    <a:gd name="T20" fmla="*/ 12 w 76"/>
                    <a:gd name="T21" fmla="*/ 22 h 104"/>
                    <a:gd name="T22" fmla="*/ 13 w 76"/>
                    <a:gd name="T23" fmla="*/ 24 h 104"/>
                    <a:gd name="T24" fmla="*/ 8 w 76"/>
                    <a:gd name="T25" fmla="*/ 34 h 104"/>
                    <a:gd name="T26" fmla="*/ 5 w 76"/>
                    <a:gd name="T27" fmla="*/ 33 h 104"/>
                    <a:gd name="T28" fmla="*/ 3 w 76"/>
                    <a:gd name="T29" fmla="*/ 29 h 104"/>
                    <a:gd name="T30" fmla="*/ 0 w 76"/>
                    <a:gd name="T31" fmla="*/ 18 h 104"/>
                    <a:gd name="T32" fmla="*/ 1 w 76"/>
                    <a:gd name="T33" fmla="*/ 10 h 104"/>
                    <a:gd name="T34" fmla="*/ 3 w 76"/>
                    <a:gd name="T35" fmla="*/ 6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p:spPr>
              <p:txBody>
                <a:bodyPr/>
                <a:lstStyle/>
                <a:p>
                  <a:endParaRPr lang="zh-CN" altLang="en-US"/>
                </a:p>
              </p:txBody>
            </p:sp>
            <p:sp>
              <p:nvSpPr>
                <p:cNvPr id="1111" name="Freeform 79"/>
                <p:cNvSpPr>
                  <a:spLocks noChangeArrowheads="1"/>
                </p:cNvSpPr>
                <p:nvPr/>
              </p:nvSpPr>
              <p:spPr bwMode="auto">
                <a:xfrm>
                  <a:off x="4632" y="569"/>
                  <a:ext cx="16" cy="20"/>
                </a:xfrm>
                <a:custGeom>
                  <a:avLst/>
                  <a:gdLst>
                    <a:gd name="T0" fmla="*/ 1 w 37"/>
                    <a:gd name="T1" fmla="*/ 9 h 61"/>
                    <a:gd name="T2" fmla="*/ 6 w 37"/>
                    <a:gd name="T3" fmla="*/ 0 h 61"/>
                    <a:gd name="T4" fmla="*/ 6 w 37"/>
                    <a:gd name="T5" fmla="*/ 9 h 61"/>
                    <a:gd name="T6" fmla="*/ 16 w 37"/>
                    <a:gd name="T7" fmla="*/ 12 h 61"/>
                    <a:gd name="T8" fmla="*/ 8 w 37"/>
                    <a:gd name="T9" fmla="*/ 14 h 61"/>
                    <a:gd name="T10" fmla="*/ 2 w 37"/>
                    <a:gd name="T11" fmla="*/ 19 h 61"/>
                    <a:gd name="T12" fmla="*/ 0 w 37"/>
                    <a:gd name="T13" fmla="*/ 11 h 61"/>
                    <a:gd name="T14" fmla="*/ 1 w 37"/>
                    <a:gd name="T15" fmla="*/ 9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p:spPr>
              <p:txBody>
                <a:bodyPr/>
                <a:lstStyle/>
                <a:p>
                  <a:endParaRPr lang="zh-CN" altLang="en-US"/>
                </a:p>
              </p:txBody>
            </p:sp>
            <p:sp>
              <p:nvSpPr>
                <p:cNvPr id="1112" name="Freeform 80"/>
                <p:cNvSpPr>
                  <a:spLocks noChangeArrowheads="1"/>
                </p:cNvSpPr>
                <p:nvPr/>
              </p:nvSpPr>
              <p:spPr bwMode="auto">
                <a:xfrm>
                  <a:off x="4636" y="600"/>
                  <a:ext cx="20" cy="10"/>
                </a:xfrm>
                <a:custGeom>
                  <a:avLst/>
                  <a:gdLst>
                    <a:gd name="T0" fmla="*/ 3 w 49"/>
                    <a:gd name="T1" fmla="*/ 0 h 29"/>
                    <a:gd name="T2" fmla="*/ 12 w 49"/>
                    <a:gd name="T3" fmla="*/ 0 h 29"/>
                    <a:gd name="T4" fmla="*/ 20 w 49"/>
                    <a:gd name="T5" fmla="*/ 6 h 29"/>
                    <a:gd name="T6" fmla="*/ 14 w 49"/>
                    <a:gd name="T7" fmla="*/ 5 h 29"/>
                    <a:gd name="T8" fmla="*/ 1 w 49"/>
                    <a:gd name="T9" fmla="*/ 6 h 29"/>
                    <a:gd name="T10" fmla="*/ 3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p:spPr>
              <p:txBody>
                <a:bodyPr/>
                <a:lstStyle/>
                <a:p>
                  <a:endParaRPr lang="zh-CN" altLang="en-US"/>
                </a:p>
              </p:txBody>
            </p:sp>
            <p:sp>
              <p:nvSpPr>
                <p:cNvPr id="1113" name="Freeform 81"/>
                <p:cNvSpPr>
                  <a:spLocks noChangeArrowheads="1"/>
                </p:cNvSpPr>
                <p:nvPr/>
              </p:nvSpPr>
              <p:spPr bwMode="auto">
                <a:xfrm>
                  <a:off x="4657" y="585"/>
                  <a:ext cx="26" cy="17"/>
                </a:xfrm>
                <a:custGeom>
                  <a:avLst/>
                  <a:gdLst>
                    <a:gd name="T0" fmla="*/ 9 w 61"/>
                    <a:gd name="T1" fmla="*/ 13 h 48"/>
                    <a:gd name="T2" fmla="*/ 6 w 61"/>
                    <a:gd name="T3" fmla="*/ 9 h 48"/>
                    <a:gd name="T4" fmla="*/ 1 w 61"/>
                    <a:gd name="T5" fmla="*/ 8 h 48"/>
                    <a:gd name="T6" fmla="*/ 6 w 61"/>
                    <a:gd name="T7" fmla="*/ 3 h 48"/>
                    <a:gd name="T8" fmla="*/ 11 w 61"/>
                    <a:gd name="T9" fmla="*/ 0 h 48"/>
                    <a:gd name="T10" fmla="*/ 21 w 61"/>
                    <a:gd name="T11" fmla="*/ 4 h 48"/>
                    <a:gd name="T12" fmla="*/ 23 w 61"/>
                    <a:gd name="T13" fmla="*/ 7 h 48"/>
                    <a:gd name="T14" fmla="*/ 26 w 61"/>
                    <a:gd name="T15" fmla="*/ 11 h 48"/>
                    <a:gd name="T16" fmla="*/ 17 w 61"/>
                    <a:gd name="T17" fmla="*/ 13 h 48"/>
                    <a:gd name="T18" fmla="*/ 10 w 61"/>
                    <a:gd name="T19" fmla="*/ 16 h 48"/>
                    <a:gd name="T20" fmla="*/ 9 w 61"/>
                    <a:gd name="T21" fmla="*/ 1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p:spPr>
              <p:txBody>
                <a:bodyPr/>
                <a:lstStyle/>
                <a:p>
                  <a:endParaRPr lang="zh-CN" altLang="en-US"/>
                </a:p>
              </p:txBody>
            </p:sp>
            <p:sp>
              <p:nvSpPr>
                <p:cNvPr id="1114" name="Freeform 82"/>
                <p:cNvSpPr>
                  <a:spLocks noChangeArrowheads="1"/>
                </p:cNvSpPr>
                <p:nvPr/>
              </p:nvSpPr>
              <p:spPr bwMode="auto">
                <a:xfrm>
                  <a:off x="4664" y="593"/>
                  <a:ext cx="122" cy="61"/>
                </a:xfrm>
                <a:custGeom>
                  <a:avLst/>
                  <a:gdLst>
                    <a:gd name="T0" fmla="*/ 20 w 286"/>
                    <a:gd name="T1" fmla="*/ 9 h 182"/>
                    <a:gd name="T2" fmla="*/ 15 w 286"/>
                    <a:gd name="T3" fmla="*/ 5 h 182"/>
                    <a:gd name="T4" fmla="*/ 11 w 286"/>
                    <a:gd name="T5" fmla="*/ 10 h 182"/>
                    <a:gd name="T6" fmla="*/ 0 w 286"/>
                    <a:gd name="T7" fmla="*/ 8 h 182"/>
                    <a:gd name="T8" fmla="*/ 4 w 286"/>
                    <a:gd name="T9" fmla="*/ 14 h 182"/>
                    <a:gd name="T10" fmla="*/ 7 w 286"/>
                    <a:gd name="T11" fmla="*/ 21 h 182"/>
                    <a:gd name="T12" fmla="*/ 10 w 286"/>
                    <a:gd name="T13" fmla="*/ 16 h 182"/>
                    <a:gd name="T14" fmla="*/ 13 w 286"/>
                    <a:gd name="T15" fmla="*/ 15 h 182"/>
                    <a:gd name="T16" fmla="*/ 20 w 286"/>
                    <a:gd name="T17" fmla="*/ 19 h 182"/>
                    <a:gd name="T18" fmla="*/ 30 w 286"/>
                    <a:gd name="T19" fmla="*/ 21 h 182"/>
                    <a:gd name="T20" fmla="*/ 38 w 286"/>
                    <a:gd name="T21" fmla="*/ 24 h 182"/>
                    <a:gd name="T22" fmla="*/ 45 w 286"/>
                    <a:gd name="T23" fmla="*/ 34 h 182"/>
                    <a:gd name="T24" fmla="*/ 44 w 286"/>
                    <a:gd name="T25" fmla="*/ 41 h 182"/>
                    <a:gd name="T26" fmla="*/ 42 w 286"/>
                    <a:gd name="T27" fmla="*/ 45 h 182"/>
                    <a:gd name="T28" fmla="*/ 52 w 286"/>
                    <a:gd name="T29" fmla="*/ 43 h 182"/>
                    <a:gd name="T30" fmla="*/ 60 w 286"/>
                    <a:gd name="T31" fmla="*/ 47 h 182"/>
                    <a:gd name="T32" fmla="*/ 72 w 286"/>
                    <a:gd name="T33" fmla="*/ 50 h 182"/>
                    <a:gd name="T34" fmla="*/ 74 w 286"/>
                    <a:gd name="T35" fmla="*/ 49 h 182"/>
                    <a:gd name="T36" fmla="*/ 72 w 286"/>
                    <a:gd name="T37" fmla="*/ 45 h 182"/>
                    <a:gd name="T38" fmla="*/ 76 w 286"/>
                    <a:gd name="T39" fmla="*/ 46 h 182"/>
                    <a:gd name="T40" fmla="*/ 79 w 286"/>
                    <a:gd name="T41" fmla="*/ 40 h 182"/>
                    <a:gd name="T42" fmla="*/ 86 w 286"/>
                    <a:gd name="T43" fmla="*/ 41 h 182"/>
                    <a:gd name="T44" fmla="*/ 91 w 286"/>
                    <a:gd name="T45" fmla="*/ 44 h 182"/>
                    <a:gd name="T46" fmla="*/ 104 w 286"/>
                    <a:gd name="T47" fmla="*/ 56 h 182"/>
                    <a:gd name="T48" fmla="*/ 112 w 286"/>
                    <a:gd name="T49" fmla="*/ 60 h 182"/>
                    <a:gd name="T50" fmla="*/ 121 w 286"/>
                    <a:gd name="T51" fmla="*/ 57 h 182"/>
                    <a:gd name="T52" fmla="*/ 114 w 286"/>
                    <a:gd name="T53" fmla="*/ 54 h 182"/>
                    <a:gd name="T54" fmla="*/ 109 w 286"/>
                    <a:gd name="T55" fmla="*/ 46 h 182"/>
                    <a:gd name="T56" fmla="*/ 107 w 286"/>
                    <a:gd name="T57" fmla="*/ 44 h 182"/>
                    <a:gd name="T58" fmla="*/ 106 w 286"/>
                    <a:gd name="T59" fmla="*/ 41 h 182"/>
                    <a:gd name="T60" fmla="*/ 101 w 286"/>
                    <a:gd name="T61" fmla="*/ 39 h 182"/>
                    <a:gd name="T62" fmla="*/ 102 w 286"/>
                    <a:gd name="T63" fmla="*/ 32 h 182"/>
                    <a:gd name="T64" fmla="*/ 94 w 286"/>
                    <a:gd name="T65" fmla="*/ 29 h 182"/>
                    <a:gd name="T66" fmla="*/ 90 w 286"/>
                    <a:gd name="T67" fmla="*/ 23 h 182"/>
                    <a:gd name="T68" fmla="*/ 81 w 286"/>
                    <a:gd name="T69" fmla="*/ 18 h 182"/>
                    <a:gd name="T70" fmla="*/ 72 w 286"/>
                    <a:gd name="T71" fmla="*/ 13 h 182"/>
                    <a:gd name="T72" fmla="*/ 67 w 286"/>
                    <a:gd name="T73" fmla="*/ 11 h 182"/>
                    <a:gd name="T74" fmla="*/ 51 w 286"/>
                    <a:gd name="T75" fmla="*/ 5 h 182"/>
                    <a:gd name="T76" fmla="*/ 44 w 286"/>
                    <a:gd name="T77" fmla="*/ 1 h 182"/>
                    <a:gd name="T78" fmla="*/ 41 w 286"/>
                    <a:gd name="T79" fmla="*/ 0 h 182"/>
                    <a:gd name="T80" fmla="*/ 30 w 286"/>
                    <a:gd name="T81" fmla="*/ 3 h 182"/>
                    <a:gd name="T82" fmla="*/ 24 w 286"/>
                    <a:gd name="T83" fmla="*/ 11 h 182"/>
                    <a:gd name="T84" fmla="*/ 20 w 286"/>
                    <a:gd name="T85" fmla="*/ 9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p:spPr>
              <p:txBody>
                <a:bodyPr/>
                <a:lstStyle/>
                <a:p>
                  <a:endParaRPr lang="zh-CN" altLang="en-US"/>
                </a:p>
              </p:txBody>
            </p:sp>
            <p:sp>
              <p:nvSpPr>
                <p:cNvPr id="1115" name="Freeform 83"/>
                <p:cNvSpPr>
                  <a:spLocks noChangeArrowheads="1"/>
                </p:cNvSpPr>
                <p:nvPr/>
              </p:nvSpPr>
              <p:spPr bwMode="auto">
                <a:xfrm>
                  <a:off x="4770" y="599"/>
                  <a:ext cx="33" cy="26"/>
                </a:xfrm>
                <a:custGeom>
                  <a:avLst/>
                  <a:gdLst>
                    <a:gd name="T0" fmla="*/ 0 w 78"/>
                    <a:gd name="T1" fmla="*/ 19 h 78"/>
                    <a:gd name="T2" fmla="*/ 11 w 78"/>
                    <a:gd name="T3" fmla="*/ 20 h 78"/>
                    <a:gd name="T4" fmla="*/ 19 w 78"/>
                    <a:gd name="T5" fmla="*/ 16 h 78"/>
                    <a:gd name="T6" fmla="*/ 24 w 78"/>
                    <a:gd name="T7" fmla="*/ 10 h 78"/>
                    <a:gd name="T8" fmla="*/ 18 w 78"/>
                    <a:gd name="T9" fmla="*/ 5 h 78"/>
                    <a:gd name="T10" fmla="*/ 18 w 78"/>
                    <a:gd name="T11" fmla="*/ 1 h 78"/>
                    <a:gd name="T12" fmla="*/ 30 w 78"/>
                    <a:gd name="T13" fmla="*/ 9 h 78"/>
                    <a:gd name="T14" fmla="*/ 28 w 78"/>
                    <a:gd name="T15" fmla="*/ 18 h 78"/>
                    <a:gd name="T16" fmla="*/ 14 w 78"/>
                    <a:gd name="T17" fmla="*/ 26 h 78"/>
                    <a:gd name="T18" fmla="*/ 4 w 78"/>
                    <a:gd name="T19" fmla="*/ 22 h 78"/>
                    <a:gd name="T20" fmla="*/ 1 w 78"/>
                    <a:gd name="T21" fmla="*/ 21 h 78"/>
                    <a:gd name="T22" fmla="*/ 0 w 78"/>
                    <a:gd name="T23" fmla="*/ 19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p:spPr>
              <p:txBody>
                <a:bodyPr/>
                <a:lstStyle/>
                <a:p>
                  <a:endParaRPr lang="zh-CN" altLang="en-US"/>
                </a:p>
              </p:txBody>
            </p:sp>
            <p:sp>
              <p:nvSpPr>
                <p:cNvPr id="1116" name="Freeform 84"/>
                <p:cNvSpPr>
                  <a:spLocks noChangeArrowheads="1"/>
                </p:cNvSpPr>
                <p:nvPr/>
              </p:nvSpPr>
              <p:spPr bwMode="auto">
                <a:xfrm>
                  <a:off x="4840" y="544"/>
                  <a:ext cx="8" cy="6"/>
                </a:xfrm>
                <a:custGeom>
                  <a:avLst/>
                  <a:gdLst>
                    <a:gd name="T0" fmla="*/ 1 w 17"/>
                    <a:gd name="T1" fmla="*/ 1 h 18"/>
                    <a:gd name="T2" fmla="*/ 1 w 17"/>
                    <a:gd name="T3" fmla="*/ 5 h 18"/>
                    <a:gd name="T4" fmla="*/ 1 w 17"/>
                    <a:gd name="T5" fmla="*/ 1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p:spPr>
              <p:txBody>
                <a:bodyPr/>
                <a:lstStyle/>
                <a:p>
                  <a:endParaRPr lang="zh-CN" altLang="en-US"/>
                </a:p>
              </p:txBody>
            </p:sp>
            <p:sp>
              <p:nvSpPr>
                <p:cNvPr id="1117" name="Freeform 85"/>
                <p:cNvSpPr>
                  <a:spLocks noChangeArrowheads="1"/>
                </p:cNvSpPr>
                <p:nvPr/>
              </p:nvSpPr>
              <p:spPr bwMode="auto">
                <a:xfrm>
                  <a:off x="4747" y="494"/>
                  <a:ext cx="8" cy="5"/>
                </a:xfrm>
                <a:custGeom>
                  <a:avLst/>
                  <a:gdLst>
                    <a:gd name="T0" fmla="*/ 3 w 20"/>
                    <a:gd name="T1" fmla="*/ 4 h 15"/>
                    <a:gd name="T2" fmla="*/ 7 w 20"/>
                    <a:gd name="T3" fmla="*/ 1 h 15"/>
                    <a:gd name="T4" fmla="*/ 4 w 20"/>
                    <a:gd name="T5" fmla="*/ 4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p:spPr>
              <p:txBody>
                <a:bodyPr/>
                <a:lstStyle/>
                <a:p>
                  <a:endParaRPr lang="zh-CN" altLang="en-US"/>
                </a:p>
              </p:txBody>
            </p:sp>
            <p:sp>
              <p:nvSpPr>
                <p:cNvPr id="1118" name="Freeform 86"/>
                <p:cNvSpPr>
                  <a:spLocks noChangeArrowheads="1"/>
                </p:cNvSpPr>
                <p:nvPr/>
              </p:nvSpPr>
              <p:spPr bwMode="auto">
                <a:xfrm>
                  <a:off x="4676" y="536"/>
                  <a:ext cx="8" cy="5"/>
                </a:xfrm>
                <a:custGeom>
                  <a:avLst/>
                  <a:gdLst>
                    <a:gd name="T0" fmla="*/ 3 w 20"/>
                    <a:gd name="T1" fmla="*/ 4 h 15"/>
                    <a:gd name="T2" fmla="*/ 6 w 20"/>
                    <a:gd name="T3" fmla="*/ 1 h 15"/>
                    <a:gd name="T4" fmla="*/ 6 w 20"/>
                    <a:gd name="T5" fmla="*/ 5 h 15"/>
                    <a:gd name="T6" fmla="*/ 3 w 20"/>
                    <a:gd name="T7" fmla="*/ 4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p:spPr>
              <p:txBody>
                <a:bodyPr/>
                <a:lstStyle/>
                <a:p>
                  <a:endParaRPr lang="zh-CN" altLang="en-US"/>
                </a:p>
              </p:txBody>
            </p:sp>
            <p:sp>
              <p:nvSpPr>
                <p:cNvPr id="1119" name="Freeform 87"/>
                <p:cNvSpPr>
                  <a:spLocks noChangeArrowheads="1"/>
                </p:cNvSpPr>
                <p:nvPr/>
              </p:nvSpPr>
              <p:spPr bwMode="auto">
                <a:xfrm>
                  <a:off x="4598" y="523"/>
                  <a:ext cx="34" cy="27"/>
                </a:xfrm>
                <a:custGeom>
                  <a:avLst/>
                  <a:gdLst>
                    <a:gd name="T0" fmla="*/ 0 w 80"/>
                    <a:gd name="T1" fmla="*/ 17 h 80"/>
                    <a:gd name="T2" fmla="*/ 6 w 80"/>
                    <a:gd name="T3" fmla="*/ 8 h 80"/>
                    <a:gd name="T4" fmla="*/ 11 w 80"/>
                    <a:gd name="T5" fmla="*/ 7 h 80"/>
                    <a:gd name="T6" fmla="*/ 20 w 80"/>
                    <a:gd name="T7" fmla="*/ 6 h 80"/>
                    <a:gd name="T8" fmla="*/ 25 w 80"/>
                    <a:gd name="T9" fmla="*/ 0 h 80"/>
                    <a:gd name="T10" fmla="*/ 34 w 80"/>
                    <a:gd name="T11" fmla="*/ 14 h 80"/>
                    <a:gd name="T12" fmla="*/ 30 w 80"/>
                    <a:gd name="T13" fmla="*/ 19 h 80"/>
                    <a:gd name="T14" fmla="*/ 23 w 80"/>
                    <a:gd name="T15" fmla="*/ 21 h 80"/>
                    <a:gd name="T16" fmla="*/ 20 w 80"/>
                    <a:gd name="T17" fmla="*/ 27 h 80"/>
                    <a:gd name="T18" fmla="*/ 14 w 80"/>
                    <a:gd name="T19" fmla="*/ 23 h 80"/>
                    <a:gd name="T20" fmla="*/ 16 w 80"/>
                    <a:gd name="T21" fmla="*/ 18 h 80"/>
                    <a:gd name="T22" fmla="*/ 13 w 80"/>
                    <a:gd name="T23" fmla="*/ 9 h 80"/>
                    <a:gd name="T24" fmla="*/ 9 w 80"/>
                    <a:gd name="T25" fmla="*/ 16 h 80"/>
                    <a:gd name="T26" fmla="*/ 3 w 80"/>
                    <a:gd name="T27" fmla="*/ 19 h 80"/>
                    <a:gd name="T28" fmla="*/ 0 w 80"/>
                    <a:gd name="T29" fmla="*/ 1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p:spPr>
              <p:txBody>
                <a:bodyPr/>
                <a:lstStyle/>
                <a:p>
                  <a:endParaRPr lang="zh-CN" altLang="en-US"/>
                </a:p>
              </p:txBody>
            </p:sp>
            <p:sp>
              <p:nvSpPr>
                <p:cNvPr id="1120" name="Freeform 88"/>
                <p:cNvSpPr>
                  <a:spLocks noChangeArrowheads="1"/>
                </p:cNvSpPr>
                <p:nvPr/>
              </p:nvSpPr>
              <p:spPr bwMode="auto">
                <a:xfrm>
                  <a:off x="4587" y="466"/>
                  <a:ext cx="40" cy="58"/>
                </a:xfrm>
                <a:custGeom>
                  <a:avLst/>
                  <a:gdLst>
                    <a:gd name="T0" fmla="*/ 6 w 94"/>
                    <a:gd name="T1" fmla="*/ 32 h 174"/>
                    <a:gd name="T2" fmla="*/ 11 w 94"/>
                    <a:gd name="T3" fmla="*/ 43 h 174"/>
                    <a:gd name="T4" fmla="*/ 14 w 94"/>
                    <a:gd name="T5" fmla="*/ 36 h 174"/>
                    <a:gd name="T6" fmla="*/ 22 w 94"/>
                    <a:gd name="T7" fmla="*/ 33 h 174"/>
                    <a:gd name="T8" fmla="*/ 20 w 94"/>
                    <a:gd name="T9" fmla="*/ 41 h 174"/>
                    <a:gd name="T10" fmla="*/ 28 w 94"/>
                    <a:gd name="T11" fmla="*/ 42 h 174"/>
                    <a:gd name="T12" fmla="*/ 32 w 94"/>
                    <a:gd name="T13" fmla="*/ 47 h 174"/>
                    <a:gd name="T14" fmla="*/ 25 w 94"/>
                    <a:gd name="T15" fmla="*/ 49 h 174"/>
                    <a:gd name="T16" fmla="*/ 31 w 94"/>
                    <a:gd name="T17" fmla="*/ 58 h 174"/>
                    <a:gd name="T18" fmla="*/ 36 w 94"/>
                    <a:gd name="T19" fmla="*/ 51 h 174"/>
                    <a:gd name="T20" fmla="*/ 35 w 94"/>
                    <a:gd name="T21" fmla="*/ 37 h 174"/>
                    <a:gd name="T22" fmla="*/ 26 w 94"/>
                    <a:gd name="T23" fmla="*/ 35 h 174"/>
                    <a:gd name="T24" fmla="*/ 21 w 94"/>
                    <a:gd name="T25" fmla="*/ 27 h 174"/>
                    <a:gd name="T26" fmla="*/ 14 w 94"/>
                    <a:gd name="T27" fmla="*/ 27 h 174"/>
                    <a:gd name="T28" fmla="*/ 13 w 94"/>
                    <a:gd name="T29" fmla="*/ 23 h 174"/>
                    <a:gd name="T30" fmla="*/ 18 w 94"/>
                    <a:gd name="T31" fmla="*/ 14 h 174"/>
                    <a:gd name="T32" fmla="*/ 13 w 94"/>
                    <a:gd name="T33" fmla="*/ 0 h 174"/>
                    <a:gd name="T34" fmla="*/ 8 w 94"/>
                    <a:gd name="T35" fmla="*/ 7 h 174"/>
                    <a:gd name="T36" fmla="*/ 2 w 94"/>
                    <a:gd name="T37" fmla="*/ 15 h 174"/>
                    <a:gd name="T38" fmla="*/ 6 w 94"/>
                    <a:gd name="T39" fmla="*/ 25 h 174"/>
                    <a:gd name="T40" fmla="*/ 6 w 94"/>
                    <a:gd name="T41" fmla="*/ 32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p:spPr>
              <p:txBody>
                <a:bodyPr/>
                <a:lstStyle/>
                <a:p>
                  <a:endParaRPr lang="zh-CN" altLang="en-US"/>
                </a:p>
              </p:txBody>
            </p:sp>
            <p:sp>
              <p:nvSpPr>
                <p:cNvPr id="1121" name="Freeform 89"/>
                <p:cNvSpPr>
                  <a:spLocks noChangeArrowheads="1"/>
                </p:cNvSpPr>
                <p:nvPr/>
              </p:nvSpPr>
              <p:spPr bwMode="auto">
                <a:xfrm>
                  <a:off x="4597" y="508"/>
                  <a:ext cx="14" cy="17"/>
                </a:xfrm>
                <a:custGeom>
                  <a:avLst/>
                  <a:gdLst>
                    <a:gd name="T0" fmla="*/ 3 w 32"/>
                    <a:gd name="T1" fmla="*/ 8 h 50"/>
                    <a:gd name="T2" fmla="*/ 5 w 32"/>
                    <a:gd name="T3" fmla="*/ 0 h 50"/>
                    <a:gd name="T4" fmla="*/ 9 w 32"/>
                    <a:gd name="T5" fmla="*/ 5 h 50"/>
                    <a:gd name="T6" fmla="*/ 10 w 32"/>
                    <a:gd name="T7" fmla="*/ 8 h 50"/>
                    <a:gd name="T8" fmla="*/ 12 w 32"/>
                    <a:gd name="T9" fmla="*/ 9 h 50"/>
                    <a:gd name="T10" fmla="*/ 14 w 32"/>
                    <a:gd name="T11" fmla="*/ 13 h 50"/>
                    <a:gd name="T12" fmla="*/ 8 w 32"/>
                    <a:gd name="T13" fmla="*/ 17 h 50"/>
                    <a:gd name="T14" fmla="*/ 3 w 32"/>
                    <a:gd name="T15" fmla="*/ 8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p:spPr>
              <p:txBody>
                <a:bodyPr/>
                <a:lstStyle/>
                <a:p>
                  <a:endParaRPr lang="zh-CN" altLang="en-US"/>
                </a:p>
              </p:txBody>
            </p:sp>
            <p:sp>
              <p:nvSpPr>
                <p:cNvPr id="1122" name="Freeform 90"/>
                <p:cNvSpPr>
                  <a:spLocks noChangeArrowheads="1"/>
                </p:cNvSpPr>
                <p:nvPr/>
              </p:nvSpPr>
              <p:spPr bwMode="auto">
                <a:xfrm>
                  <a:off x="4569" y="512"/>
                  <a:ext cx="19" cy="17"/>
                </a:xfrm>
                <a:custGeom>
                  <a:avLst/>
                  <a:gdLst>
                    <a:gd name="T0" fmla="*/ 0 w 43"/>
                    <a:gd name="T1" fmla="*/ 15 h 50"/>
                    <a:gd name="T2" fmla="*/ 10 w 43"/>
                    <a:gd name="T3" fmla="*/ 7 h 50"/>
                    <a:gd name="T4" fmla="*/ 16 w 43"/>
                    <a:gd name="T5" fmla="*/ 0 h 50"/>
                    <a:gd name="T6" fmla="*/ 11 w 43"/>
                    <a:gd name="T7" fmla="*/ 10 h 50"/>
                    <a:gd name="T8" fmla="*/ 1 w 43"/>
                    <a:gd name="T9" fmla="*/ 17 h 50"/>
                    <a:gd name="T10" fmla="*/ 0 w 43"/>
                    <a:gd name="T11" fmla="*/ 15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p:spPr>
              <p:txBody>
                <a:bodyPr/>
                <a:lstStyle/>
                <a:p>
                  <a:endParaRPr lang="zh-CN" altLang="en-US"/>
                </a:p>
              </p:txBody>
            </p:sp>
            <p:sp>
              <p:nvSpPr>
                <p:cNvPr id="1123" name="Freeform 91"/>
                <p:cNvSpPr>
                  <a:spLocks noChangeArrowheads="1"/>
                </p:cNvSpPr>
                <p:nvPr/>
              </p:nvSpPr>
              <p:spPr bwMode="auto">
                <a:xfrm>
                  <a:off x="4784" y="275"/>
                  <a:ext cx="18" cy="10"/>
                </a:xfrm>
                <a:custGeom>
                  <a:avLst/>
                  <a:gdLst>
                    <a:gd name="T0" fmla="*/ 0 w 41"/>
                    <a:gd name="T1" fmla="*/ 9 h 29"/>
                    <a:gd name="T2" fmla="*/ 5 w 41"/>
                    <a:gd name="T3" fmla="*/ 10 h 29"/>
                    <a:gd name="T4" fmla="*/ 0 w 41"/>
                    <a:gd name="T5" fmla="*/ 9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p:spPr>
              <p:txBody>
                <a:bodyPr/>
                <a:lstStyle/>
                <a:p>
                  <a:endParaRPr lang="zh-CN" altLang="en-US"/>
                </a:p>
              </p:txBody>
            </p:sp>
            <p:sp>
              <p:nvSpPr>
                <p:cNvPr id="1124" name="Freeform 92"/>
                <p:cNvSpPr>
                  <a:spLocks noChangeArrowheads="1"/>
                </p:cNvSpPr>
                <p:nvPr/>
              </p:nvSpPr>
              <p:spPr bwMode="auto">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p:spPr>
              <p:txBody>
                <a:bodyPr/>
                <a:lstStyle/>
                <a:p>
                  <a:endParaRPr lang="zh-CN" altLang="en-US"/>
                </a:p>
              </p:txBody>
            </p:sp>
            <p:sp>
              <p:nvSpPr>
                <p:cNvPr id="1125" name="Freeform 93"/>
                <p:cNvSpPr>
                  <a:spLocks noChangeArrowheads="1"/>
                </p:cNvSpPr>
                <p:nvPr/>
              </p:nvSpPr>
              <p:spPr bwMode="auto">
                <a:xfrm>
                  <a:off x="4731" y="240"/>
                  <a:ext cx="20" cy="55"/>
                </a:xfrm>
                <a:custGeom>
                  <a:avLst/>
                  <a:gdLst>
                    <a:gd name="T0" fmla="*/ 2 w 47"/>
                    <a:gd name="T1" fmla="*/ 52 h 165"/>
                    <a:gd name="T2" fmla="*/ 6 w 47"/>
                    <a:gd name="T3" fmla="*/ 36 h 165"/>
                    <a:gd name="T4" fmla="*/ 7 w 47"/>
                    <a:gd name="T5" fmla="*/ 23 h 165"/>
                    <a:gd name="T6" fmla="*/ 5 w 47"/>
                    <a:gd name="T7" fmla="*/ 13 h 165"/>
                    <a:gd name="T8" fmla="*/ 7 w 47"/>
                    <a:gd name="T9" fmla="*/ 4 h 165"/>
                    <a:gd name="T10" fmla="*/ 9 w 47"/>
                    <a:gd name="T11" fmla="*/ 0 h 165"/>
                    <a:gd name="T12" fmla="*/ 13 w 47"/>
                    <a:gd name="T13" fmla="*/ 10 h 165"/>
                    <a:gd name="T14" fmla="*/ 20 w 47"/>
                    <a:gd name="T15" fmla="*/ 33 h 165"/>
                    <a:gd name="T16" fmla="*/ 13 w 47"/>
                    <a:gd name="T17" fmla="*/ 36 h 165"/>
                    <a:gd name="T18" fmla="*/ 10 w 47"/>
                    <a:gd name="T19" fmla="*/ 42 h 165"/>
                    <a:gd name="T20" fmla="*/ 9 w 47"/>
                    <a:gd name="T21" fmla="*/ 44 h 165"/>
                    <a:gd name="T22" fmla="*/ 11 w 47"/>
                    <a:gd name="T23" fmla="*/ 45 h 165"/>
                    <a:gd name="T24" fmla="*/ 13 w 47"/>
                    <a:gd name="T25" fmla="*/ 49 h 165"/>
                    <a:gd name="T26" fmla="*/ 6 w 47"/>
                    <a:gd name="T27" fmla="*/ 49 h 165"/>
                    <a:gd name="T28" fmla="*/ 3 w 47"/>
                    <a:gd name="T29" fmla="*/ 53 h 165"/>
                    <a:gd name="T30" fmla="*/ 1 w 47"/>
                    <a:gd name="T31" fmla="*/ 51 h 165"/>
                    <a:gd name="T32" fmla="*/ 2 w 47"/>
                    <a:gd name="T33" fmla="*/ 52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p:spPr>
              <p:txBody>
                <a:bodyPr/>
                <a:lstStyle/>
                <a:p>
                  <a:endParaRPr lang="zh-CN" altLang="en-US"/>
                </a:p>
              </p:txBody>
            </p:sp>
            <p:sp>
              <p:nvSpPr>
                <p:cNvPr id="1126" name="Freeform 94"/>
                <p:cNvSpPr>
                  <a:spLocks noChangeArrowheads="1"/>
                </p:cNvSpPr>
                <p:nvPr/>
              </p:nvSpPr>
              <p:spPr bwMode="auto">
                <a:xfrm>
                  <a:off x="4719" y="287"/>
                  <a:ext cx="59" cy="34"/>
                </a:xfrm>
                <a:custGeom>
                  <a:avLst/>
                  <a:gdLst>
                    <a:gd name="T0" fmla="*/ 11 w 138"/>
                    <a:gd name="T1" fmla="*/ 20 h 103"/>
                    <a:gd name="T2" fmla="*/ 13 w 138"/>
                    <a:gd name="T3" fmla="*/ 14 h 103"/>
                    <a:gd name="T4" fmla="*/ 21 w 138"/>
                    <a:gd name="T5" fmla="*/ 11 h 103"/>
                    <a:gd name="T6" fmla="*/ 23 w 138"/>
                    <a:gd name="T7" fmla="*/ 15 h 103"/>
                    <a:gd name="T8" fmla="*/ 28 w 138"/>
                    <a:gd name="T9" fmla="*/ 16 h 103"/>
                    <a:gd name="T10" fmla="*/ 34 w 138"/>
                    <a:gd name="T11" fmla="*/ 18 h 103"/>
                    <a:gd name="T12" fmla="*/ 50 w 138"/>
                    <a:gd name="T13" fmla="*/ 11 h 103"/>
                    <a:gd name="T14" fmla="*/ 56 w 138"/>
                    <a:gd name="T15" fmla="*/ 6 h 103"/>
                    <a:gd name="T16" fmla="*/ 59 w 138"/>
                    <a:gd name="T17" fmla="*/ 4 h 103"/>
                    <a:gd name="T18" fmla="*/ 45 w 138"/>
                    <a:gd name="T19" fmla="*/ 16 h 103"/>
                    <a:gd name="T20" fmla="*/ 36 w 138"/>
                    <a:gd name="T21" fmla="*/ 22 h 103"/>
                    <a:gd name="T22" fmla="*/ 28 w 138"/>
                    <a:gd name="T23" fmla="*/ 27 h 103"/>
                    <a:gd name="T24" fmla="*/ 21 w 138"/>
                    <a:gd name="T25" fmla="*/ 34 h 103"/>
                    <a:gd name="T26" fmla="*/ 11 w 138"/>
                    <a:gd name="T27" fmla="*/ 29 h 103"/>
                    <a:gd name="T28" fmla="*/ 9 w 138"/>
                    <a:gd name="T29" fmla="*/ 29 h 103"/>
                    <a:gd name="T30" fmla="*/ 9 w 138"/>
                    <a:gd name="T31" fmla="*/ 32 h 103"/>
                    <a:gd name="T32" fmla="*/ 0 w 138"/>
                    <a:gd name="T33" fmla="*/ 32 h 103"/>
                    <a:gd name="T34" fmla="*/ 4 w 138"/>
                    <a:gd name="T35" fmla="*/ 26 h 103"/>
                    <a:gd name="T36" fmla="*/ 11 w 138"/>
                    <a:gd name="T37" fmla="*/ 2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p:spPr>
              <p:txBody>
                <a:bodyPr/>
                <a:lstStyle/>
                <a:p>
                  <a:endParaRPr lang="zh-CN" altLang="en-US"/>
                </a:p>
              </p:txBody>
            </p:sp>
            <p:sp>
              <p:nvSpPr>
                <p:cNvPr id="1127" name="Freeform 95"/>
                <p:cNvSpPr>
                  <a:spLocks noChangeArrowheads="1"/>
                </p:cNvSpPr>
                <p:nvPr/>
              </p:nvSpPr>
              <p:spPr bwMode="auto">
                <a:xfrm>
                  <a:off x="4656" y="319"/>
                  <a:ext cx="80" cy="72"/>
                </a:xfrm>
                <a:custGeom>
                  <a:avLst/>
                  <a:gdLst>
                    <a:gd name="T0" fmla="*/ 67 w 188"/>
                    <a:gd name="T1" fmla="*/ 8 h 214"/>
                    <a:gd name="T2" fmla="*/ 68 w 188"/>
                    <a:gd name="T3" fmla="*/ 2 h 214"/>
                    <a:gd name="T4" fmla="*/ 72 w 188"/>
                    <a:gd name="T5" fmla="*/ 0 h 214"/>
                    <a:gd name="T6" fmla="*/ 77 w 188"/>
                    <a:gd name="T7" fmla="*/ 8 h 214"/>
                    <a:gd name="T8" fmla="*/ 80 w 188"/>
                    <a:gd name="T9" fmla="*/ 14 h 214"/>
                    <a:gd name="T10" fmla="*/ 76 w 188"/>
                    <a:gd name="T11" fmla="*/ 20 h 214"/>
                    <a:gd name="T12" fmla="*/ 72 w 188"/>
                    <a:gd name="T13" fmla="*/ 26 h 214"/>
                    <a:gd name="T14" fmla="*/ 69 w 188"/>
                    <a:gd name="T15" fmla="*/ 42 h 214"/>
                    <a:gd name="T16" fmla="*/ 61 w 188"/>
                    <a:gd name="T17" fmla="*/ 46 h 214"/>
                    <a:gd name="T18" fmla="*/ 51 w 188"/>
                    <a:gd name="T19" fmla="*/ 46 h 214"/>
                    <a:gd name="T20" fmla="*/ 48 w 188"/>
                    <a:gd name="T21" fmla="*/ 42 h 214"/>
                    <a:gd name="T22" fmla="*/ 43 w 188"/>
                    <a:gd name="T23" fmla="*/ 49 h 214"/>
                    <a:gd name="T24" fmla="*/ 38 w 188"/>
                    <a:gd name="T25" fmla="*/ 50 h 214"/>
                    <a:gd name="T26" fmla="*/ 34 w 188"/>
                    <a:gd name="T27" fmla="*/ 44 h 214"/>
                    <a:gd name="T28" fmla="*/ 25 w 188"/>
                    <a:gd name="T29" fmla="*/ 48 h 214"/>
                    <a:gd name="T30" fmla="*/ 32 w 188"/>
                    <a:gd name="T31" fmla="*/ 48 h 214"/>
                    <a:gd name="T32" fmla="*/ 33 w 188"/>
                    <a:gd name="T33" fmla="*/ 54 h 214"/>
                    <a:gd name="T34" fmla="*/ 25 w 188"/>
                    <a:gd name="T35" fmla="*/ 56 h 214"/>
                    <a:gd name="T36" fmla="*/ 14 w 188"/>
                    <a:gd name="T37" fmla="*/ 56 h 214"/>
                    <a:gd name="T38" fmla="*/ 15 w 188"/>
                    <a:gd name="T39" fmla="*/ 52 h 214"/>
                    <a:gd name="T40" fmla="*/ 20 w 188"/>
                    <a:gd name="T41" fmla="*/ 48 h 214"/>
                    <a:gd name="T42" fmla="*/ 14 w 188"/>
                    <a:gd name="T43" fmla="*/ 50 h 214"/>
                    <a:gd name="T44" fmla="*/ 11 w 188"/>
                    <a:gd name="T45" fmla="*/ 56 h 214"/>
                    <a:gd name="T46" fmla="*/ 13 w 188"/>
                    <a:gd name="T47" fmla="*/ 64 h 214"/>
                    <a:gd name="T48" fmla="*/ 6 w 188"/>
                    <a:gd name="T49" fmla="*/ 67 h 214"/>
                    <a:gd name="T50" fmla="*/ 0 w 188"/>
                    <a:gd name="T51" fmla="*/ 72 h 214"/>
                    <a:gd name="T52" fmla="*/ 3 w 188"/>
                    <a:gd name="T53" fmla="*/ 63 h 214"/>
                    <a:gd name="T54" fmla="*/ 0 w 188"/>
                    <a:gd name="T55" fmla="*/ 55 h 214"/>
                    <a:gd name="T56" fmla="*/ 6 w 188"/>
                    <a:gd name="T57" fmla="*/ 51 h 214"/>
                    <a:gd name="T58" fmla="*/ 14 w 188"/>
                    <a:gd name="T59" fmla="*/ 45 h 214"/>
                    <a:gd name="T60" fmla="*/ 19 w 188"/>
                    <a:gd name="T61" fmla="*/ 40 h 214"/>
                    <a:gd name="T62" fmla="*/ 31 w 188"/>
                    <a:gd name="T63" fmla="*/ 39 h 214"/>
                    <a:gd name="T64" fmla="*/ 36 w 188"/>
                    <a:gd name="T65" fmla="*/ 38 h 214"/>
                    <a:gd name="T66" fmla="*/ 49 w 188"/>
                    <a:gd name="T67" fmla="*/ 26 h 214"/>
                    <a:gd name="T68" fmla="*/ 51 w 188"/>
                    <a:gd name="T69" fmla="*/ 31 h 214"/>
                    <a:gd name="T70" fmla="*/ 56 w 188"/>
                    <a:gd name="T71" fmla="*/ 26 h 214"/>
                    <a:gd name="T72" fmla="*/ 64 w 188"/>
                    <a:gd name="T73" fmla="*/ 18 h 214"/>
                    <a:gd name="T74" fmla="*/ 66 w 188"/>
                    <a:gd name="T75" fmla="*/ 14 h 214"/>
                    <a:gd name="T76" fmla="*/ 63 w 188"/>
                    <a:gd name="T77" fmla="*/ 13 h 214"/>
                    <a:gd name="T78" fmla="*/ 65 w 188"/>
                    <a:gd name="T79" fmla="*/ 11 h 214"/>
                    <a:gd name="T80" fmla="*/ 67 w 188"/>
                    <a:gd name="T81" fmla="*/ 8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p:spPr>
              <p:txBody>
                <a:bodyPr/>
                <a:lstStyle/>
                <a:p>
                  <a:endParaRPr lang="zh-CN" altLang="en-US"/>
                </a:p>
              </p:txBody>
            </p:sp>
            <p:sp>
              <p:nvSpPr>
                <p:cNvPr id="1128" name="Freeform 96"/>
                <p:cNvSpPr>
                  <a:spLocks noChangeArrowheads="1"/>
                </p:cNvSpPr>
                <p:nvPr/>
              </p:nvSpPr>
              <p:spPr bwMode="auto">
                <a:xfrm>
                  <a:off x="4709" y="340"/>
                  <a:ext cx="6" cy="4"/>
                </a:xfrm>
                <a:custGeom>
                  <a:avLst/>
                  <a:gdLst>
                    <a:gd name="T0" fmla="*/ 0 w 13"/>
                    <a:gd name="T1" fmla="*/ 3 h 13"/>
                    <a:gd name="T2" fmla="*/ 2 w 13"/>
                    <a:gd name="T3" fmla="*/ 4 h 13"/>
                    <a:gd name="T4" fmla="*/ 0 w 13"/>
                    <a:gd name="T5" fmla="*/ 3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p:spPr>
              <p:txBody>
                <a:bodyPr/>
                <a:lstStyle/>
                <a:p>
                  <a:endParaRPr lang="zh-CN" altLang="en-US"/>
                </a:p>
              </p:txBody>
            </p:sp>
            <p:sp>
              <p:nvSpPr>
                <p:cNvPr id="1129" name="Freeform 97"/>
                <p:cNvSpPr>
                  <a:spLocks noChangeArrowheads="1"/>
                </p:cNvSpPr>
                <p:nvPr/>
              </p:nvSpPr>
              <p:spPr bwMode="auto">
                <a:xfrm>
                  <a:off x="4261" y="389"/>
                  <a:ext cx="347" cy="189"/>
                </a:xfrm>
                <a:custGeom>
                  <a:avLst/>
                  <a:gdLst>
                    <a:gd name="T0" fmla="*/ 347 w 812"/>
                    <a:gd name="T1" fmla="*/ 9 h 564"/>
                    <a:gd name="T2" fmla="*/ 332 w 812"/>
                    <a:gd name="T3" fmla="*/ 26 h 564"/>
                    <a:gd name="T4" fmla="*/ 320 w 812"/>
                    <a:gd name="T5" fmla="*/ 41 h 564"/>
                    <a:gd name="T6" fmla="*/ 309 w 812"/>
                    <a:gd name="T7" fmla="*/ 48 h 564"/>
                    <a:gd name="T8" fmla="*/ 271 w 812"/>
                    <a:gd name="T9" fmla="*/ 60 h 564"/>
                    <a:gd name="T10" fmla="*/ 270 w 812"/>
                    <a:gd name="T11" fmla="*/ 70 h 564"/>
                    <a:gd name="T12" fmla="*/ 258 w 812"/>
                    <a:gd name="T13" fmla="*/ 77 h 564"/>
                    <a:gd name="T14" fmla="*/ 265 w 812"/>
                    <a:gd name="T15" fmla="*/ 60 h 564"/>
                    <a:gd name="T16" fmla="*/ 246 w 812"/>
                    <a:gd name="T17" fmla="*/ 63 h 564"/>
                    <a:gd name="T18" fmla="*/ 238 w 812"/>
                    <a:gd name="T19" fmla="*/ 73 h 564"/>
                    <a:gd name="T20" fmla="*/ 255 w 812"/>
                    <a:gd name="T21" fmla="*/ 94 h 564"/>
                    <a:gd name="T22" fmla="*/ 254 w 812"/>
                    <a:gd name="T23" fmla="*/ 123 h 564"/>
                    <a:gd name="T24" fmla="*/ 232 w 812"/>
                    <a:gd name="T25" fmla="*/ 136 h 564"/>
                    <a:gd name="T26" fmla="*/ 223 w 812"/>
                    <a:gd name="T27" fmla="*/ 129 h 564"/>
                    <a:gd name="T28" fmla="*/ 206 w 812"/>
                    <a:gd name="T29" fmla="*/ 117 h 564"/>
                    <a:gd name="T30" fmla="*/ 197 w 812"/>
                    <a:gd name="T31" fmla="*/ 117 h 564"/>
                    <a:gd name="T32" fmla="*/ 192 w 812"/>
                    <a:gd name="T33" fmla="*/ 132 h 564"/>
                    <a:gd name="T34" fmla="*/ 214 w 812"/>
                    <a:gd name="T35" fmla="*/ 155 h 564"/>
                    <a:gd name="T36" fmla="*/ 218 w 812"/>
                    <a:gd name="T37" fmla="*/ 176 h 564"/>
                    <a:gd name="T38" fmla="*/ 225 w 812"/>
                    <a:gd name="T39" fmla="*/ 188 h 564"/>
                    <a:gd name="T40" fmla="*/ 210 w 812"/>
                    <a:gd name="T41" fmla="*/ 182 h 564"/>
                    <a:gd name="T42" fmla="*/ 201 w 812"/>
                    <a:gd name="T43" fmla="*/ 174 h 564"/>
                    <a:gd name="T44" fmla="*/ 180 w 812"/>
                    <a:gd name="T45" fmla="*/ 142 h 564"/>
                    <a:gd name="T46" fmla="*/ 182 w 812"/>
                    <a:gd name="T47" fmla="*/ 104 h 564"/>
                    <a:gd name="T48" fmla="*/ 180 w 812"/>
                    <a:gd name="T49" fmla="*/ 90 h 564"/>
                    <a:gd name="T50" fmla="*/ 176 w 812"/>
                    <a:gd name="T51" fmla="*/ 92 h 564"/>
                    <a:gd name="T52" fmla="*/ 165 w 812"/>
                    <a:gd name="T53" fmla="*/ 89 h 564"/>
                    <a:gd name="T54" fmla="*/ 154 w 812"/>
                    <a:gd name="T55" fmla="*/ 57 h 564"/>
                    <a:gd name="T56" fmla="*/ 141 w 812"/>
                    <a:gd name="T57" fmla="*/ 56 h 564"/>
                    <a:gd name="T58" fmla="*/ 123 w 812"/>
                    <a:gd name="T59" fmla="*/ 58 h 564"/>
                    <a:gd name="T60" fmla="*/ 103 w 812"/>
                    <a:gd name="T61" fmla="*/ 78 h 564"/>
                    <a:gd name="T62" fmla="*/ 84 w 812"/>
                    <a:gd name="T63" fmla="*/ 90 h 564"/>
                    <a:gd name="T64" fmla="*/ 79 w 812"/>
                    <a:gd name="T65" fmla="*/ 92 h 564"/>
                    <a:gd name="T66" fmla="*/ 68 w 812"/>
                    <a:gd name="T67" fmla="*/ 110 h 564"/>
                    <a:gd name="T68" fmla="*/ 65 w 812"/>
                    <a:gd name="T69" fmla="*/ 119 h 564"/>
                    <a:gd name="T70" fmla="*/ 55 w 812"/>
                    <a:gd name="T71" fmla="*/ 135 h 564"/>
                    <a:gd name="T72" fmla="*/ 40 w 812"/>
                    <a:gd name="T73" fmla="*/ 131 h 564"/>
                    <a:gd name="T74" fmla="*/ 28 w 812"/>
                    <a:gd name="T75" fmla="*/ 86 h 564"/>
                    <a:gd name="T76" fmla="*/ 31 w 812"/>
                    <a:gd name="T77" fmla="*/ 52 h 564"/>
                    <a:gd name="T78" fmla="*/ 19 w 812"/>
                    <a:gd name="T79" fmla="*/ 60 h 564"/>
                    <a:gd name="T80" fmla="*/ 9 w 812"/>
                    <a:gd name="T81" fmla="*/ 50 h 564"/>
                    <a:gd name="T82" fmla="*/ 10 w 812"/>
                    <a:gd name="T83" fmla="*/ 46 h 564"/>
                    <a:gd name="T84" fmla="*/ 0 w 812"/>
                    <a:gd name="T85" fmla="*/ 31 h 564"/>
                    <a:gd name="T86" fmla="*/ 341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p:spPr>
              <p:txBody>
                <a:bodyPr/>
                <a:lstStyle/>
                <a:p>
                  <a:endParaRPr lang="zh-CN" altLang="en-US"/>
                </a:p>
              </p:txBody>
            </p:sp>
            <p:sp>
              <p:nvSpPr>
                <p:cNvPr id="1130" name="Freeform 98"/>
                <p:cNvSpPr>
                  <a:spLocks noChangeArrowheads="1"/>
                </p:cNvSpPr>
                <p:nvPr/>
              </p:nvSpPr>
              <p:spPr bwMode="auto">
                <a:xfrm>
                  <a:off x="4322" y="519"/>
                  <a:ext cx="19" cy="29"/>
                </a:xfrm>
                <a:custGeom>
                  <a:avLst/>
                  <a:gdLst>
                    <a:gd name="T0" fmla="*/ 3 w 43"/>
                    <a:gd name="T1" fmla="*/ 4 h 85"/>
                    <a:gd name="T2" fmla="*/ 8 w 43"/>
                    <a:gd name="T3" fmla="*/ 1 h 85"/>
                    <a:gd name="T4" fmla="*/ 16 w 43"/>
                    <a:gd name="T5" fmla="*/ 11 h 85"/>
                    <a:gd name="T6" fmla="*/ 8 w 43"/>
                    <a:gd name="T7" fmla="*/ 29 h 85"/>
                    <a:gd name="T8" fmla="*/ 0 w 43"/>
                    <a:gd name="T9" fmla="*/ 24 h 85"/>
                    <a:gd name="T10" fmla="*/ 3 w 43"/>
                    <a:gd name="T11" fmla="*/ 4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p:spPr>
              <p:txBody>
                <a:bodyPr/>
                <a:lstStyle/>
                <a:p>
                  <a:endParaRPr lang="zh-CN" altLang="en-US"/>
                </a:p>
              </p:txBody>
            </p:sp>
            <p:sp>
              <p:nvSpPr>
                <p:cNvPr id="1131" name="Freeform 99"/>
                <p:cNvSpPr>
                  <a:spLocks noChangeArrowheads="1"/>
                </p:cNvSpPr>
                <p:nvPr/>
              </p:nvSpPr>
              <p:spPr bwMode="auto">
                <a:xfrm>
                  <a:off x="4588" y="421"/>
                  <a:ext cx="18" cy="24"/>
                </a:xfrm>
                <a:custGeom>
                  <a:avLst/>
                  <a:gdLst>
                    <a:gd name="T0" fmla="*/ 5 w 44"/>
                    <a:gd name="T1" fmla="*/ 9 h 74"/>
                    <a:gd name="T2" fmla="*/ 12 w 44"/>
                    <a:gd name="T3" fmla="*/ 1 h 74"/>
                    <a:gd name="T4" fmla="*/ 18 w 44"/>
                    <a:gd name="T5" fmla="*/ 1 h 74"/>
                    <a:gd name="T6" fmla="*/ 16 w 44"/>
                    <a:gd name="T7" fmla="*/ 8 h 74"/>
                    <a:gd name="T8" fmla="*/ 5 w 44"/>
                    <a:gd name="T9" fmla="*/ 24 h 74"/>
                    <a:gd name="T10" fmla="*/ 3 w 44"/>
                    <a:gd name="T11" fmla="*/ 19 h 74"/>
                    <a:gd name="T12" fmla="*/ 1 w 44"/>
                    <a:gd name="T13" fmla="*/ 12 h 74"/>
                    <a:gd name="T14" fmla="*/ 5 w 44"/>
                    <a:gd name="T15" fmla="*/ 9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p:spPr>
              <p:txBody>
                <a:bodyPr/>
                <a:lstStyle/>
                <a:p>
                  <a:endParaRPr lang="zh-CN" altLang="en-US"/>
                </a:p>
              </p:txBody>
            </p:sp>
            <p:sp>
              <p:nvSpPr>
                <p:cNvPr id="1132" name="Freeform 100"/>
                <p:cNvSpPr>
                  <a:spLocks noChangeArrowheads="1"/>
                </p:cNvSpPr>
                <p:nvPr/>
              </p:nvSpPr>
              <p:spPr bwMode="auto">
                <a:xfrm>
                  <a:off x="4639" y="409"/>
                  <a:ext cx="9" cy="10"/>
                </a:xfrm>
                <a:custGeom>
                  <a:avLst/>
                  <a:gdLst>
                    <a:gd name="T0" fmla="*/ 3 w 20"/>
                    <a:gd name="T1" fmla="*/ 5 h 30"/>
                    <a:gd name="T2" fmla="*/ 2 w 20"/>
                    <a:gd name="T3" fmla="*/ 10 h 30"/>
                    <a:gd name="T4" fmla="*/ 3 w 20"/>
                    <a:gd name="T5" fmla="*/ 5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p:spPr>
              <p:txBody>
                <a:bodyPr/>
                <a:lstStyle/>
                <a:p>
                  <a:endParaRPr lang="zh-CN" altLang="en-US"/>
                </a:p>
              </p:txBody>
            </p:sp>
            <p:sp>
              <p:nvSpPr>
                <p:cNvPr id="1133" name="Freeform 101"/>
                <p:cNvSpPr>
                  <a:spLocks noChangeArrowheads="1"/>
                </p:cNvSpPr>
                <p:nvPr/>
              </p:nvSpPr>
              <p:spPr bwMode="auto">
                <a:xfrm>
                  <a:off x="3709" y="315"/>
                  <a:ext cx="433" cy="354"/>
                </a:xfrm>
                <a:custGeom>
                  <a:avLst/>
                  <a:gdLst>
                    <a:gd name="T0" fmla="*/ 305 w 682"/>
                    <a:gd name="T1" fmla="*/ 295 h 557"/>
                    <a:gd name="T2" fmla="*/ 309 w 682"/>
                    <a:gd name="T3" fmla="*/ 287 h 557"/>
                    <a:gd name="T4" fmla="*/ 317 w 682"/>
                    <a:gd name="T5" fmla="*/ 262 h 557"/>
                    <a:gd name="T6" fmla="*/ 196 w 682"/>
                    <a:gd name="T7" fmla="*/ 182 h 557"/>
                    <a:gd name="T8" fmla="*/ 179 w 682"/>
                    <a:gd name="T9" fmla="*/ 220 h 557"/>
                    <a:gd name="T10" fmla="*/ 192 w 682"/>
                    <a:gd name="T11" fmla="*/ 353 h 557"/>
                    <a:gd name="T12" fmla="*/ 179 w 682"/>
                    <a:gd name="T13" fmla="*/ 314 h 557"/>
                    <a:gd name="T14" fmla="*/ 154 w 682"/>
                    <a:gd name="T15" fmla="*/ 279 h 557"/>
                    <a:gd name="T16" fmla="*/ 156 w 682"/>
                    <a:gd name="T17" fmla="*/ 262 h 557"/>
                    <a:gd name="T18" fmla="*/ 157 w 682"/>
                    <a:gd name="T19" fmla="*/ 250 h 557"/>
                    <a:gd name="T20" fmla="*/ 140 w 682"/>
                    <a:gd name="T21" fmla="*/ 238 h 557"/>
                    <a:gd name="T22" fmla="*/ 123 w 682"/>
                    <a:gd name="T23" fmla="*/ 220 h 557"/>
                    <a:gd name="T24" fmla="*/ 94 w 682"/>
                    <a:gd name="T25" fmla="*/ 225 h 557"/>
                    <a:gd name="T26" fmla="*/ 80 w 682"/>
                    <a:gd name="T27" fmla="*/ 232 h 557"/>
                    <a:gd name="T28" fmla="*/ 50 w 682"/>
                    <a:gd name="T29" fmla="*/ 232 h 557"/>
                    <a:gd name="T30" fmla="*/ 14 w 682"/>
                    <a:gd name="T31" fmla="*/ 198 h 557"/>
                    <a:gd name="T32" fmla="*/ 7 w 682"/>
                    <a:gd name="T33" fmla="*/ 187 h 557"/>
                    <a:gd name="T34" fmla="*/ 0 w 682"/>
                    <a:gd name="T35" fmla="*/ 168 h 557"/>
                    <a:gd name="T36" fmla="*/ 15 w 682"/>
                    <a:gd name="T37" fmla="*/ 135 h 557"/>
                    <a:gd name="T38" fmla="*/ 20 w 682"/>
                    <a:gd name="T39" fmla="*/ 115 h 557"/>
                    <a:gd name="T40" fmla="*/ 32 w 682"/>
                    <a:gd name="T41" fmla="*/ 91 h 557"/>
                    <a:gd name="T42" fmla="*/ 51 w 682"/>
                    <a:gd name="T43" fmla="*/ 74 h 557"/>
                    <a:gd name="T44" fmla="*/ 106 w 682"/>
                    <a:gd name="T45" fmla="*/ 43 h 557"/>
                    <a:gd name="T46" fmla="*/ 140 w 682"/>
                    <a:gd name="T47" fmla="*/ 19 h 557"/>
                    <a:gd name="T48" fmla="*/ 164 w 682"/>
                    <a:gd name="T49" fmla="*/ 4 h 557"/>
                    <a:gd name="T50" fmla="*/ 230 w 682"/>
                    <a:gd name="T51" fmla="*/ 1 h 557"/>
                    <a:gd name="T52" fmla="*/ 253 w 682"/>
                    <a:gd name="T53" fmla="*/ 0 h 557"/>
                    <a:gd name="T54" fmla="*/ 244 w 682"/>
                    <a:gd name="T55" fmla="*/ 22 h 557"/>
                    <a:gd name="T56" fmla="*/ 281 w 682"/>
                    <a:gd name="T57" fmla="*/ 53 h 557"/>
                    <a:gd name="T58" fmla="*/ 316 w 682"/>
                    <a:gd name="T59" fmla="*/ 47 h 557"/>
                    <a:gd name="T60" fmla="*/ 336 w 682"/>
                    <a:gd name="T61" fmla="*/ 52 h 557"/>
                    <a:gd name="T62" fmla="*/ 355 w 682"/>
                    <a:gd name="T63" fmla="*/ 62 h 557"/>
                    <a:gd name="T64" fmla="*/ 363 w 682"/>
                    <a:gd name="T65" fmla="*/ 119 h 557"/>
                    <a:gd name="T66" fmla="*/ 363 w 682"/>
                    <a:gd name="T67" fmla="*/ 153 h 557"/>
                    <a:gd name="T68" fmla="*/ 380 w 682"/>
                    <a:gd name="T69" fmla="*/ 180 h 557"/>
                    <a:gd name="T70" fmla="*/ 410 w 682"/>
                    <a:gd name="T71" fmla="*/ 191 h 557"/>
                    <a:gd name="T72" fmla="*/ 432 w 682"/>
                    <a:gd name="T73" fmla="*/ 187 h 557"/>
                    <a:gd name="T74" fmla="*/ 422 w 682"/>
                    <a:gd name="T75" fmla="*/ 216 h 557"/>
                    <a:gd name="T76" fmla="*/ 380 w 682"/>
                    <a:gd name="T77" fmla="*/ 259 h 557"/>
                    <a:gd name="T78" fmla="*/ 348 w 682"/>
                    <a:gd name="T79" fmla="*/ 308 h 557"/>
                    <a:gd name="T80" fmla="*/ 353 w 682"/>
                    <a:gd name="T81" fmla="*/ 323 h 557"/>
                    <a:gd name="T82" fmla="*/ 276 w 682"/>
                    <a:gd name="T83" fmla="*/ 353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p:spPr>
              <p:txBody>
                <a:bodyPr/>
                <a:lstStyle/>
                <a:p>
                  <a:endParaRPr lang="zh-CN" altLang="en-US"/>
                </a:p>
              </p:txBody>
            </p:sp>
            <p:sp>
              <p:nvSpPr>
                <p:cNvPr id="1134" name="Freeform 102"/>
                <p:cNvSpPr>
                  <a:spLocks noChangeArrowheads="1"/>
                </p:cNvSpPr>
                <p:nvPr/>
              </p:nvSpPr>
              <p:spPr bwMode="auto">
                <a:xfrm>
                  <a:off x="3877" y="448"/>
                  <a:ext cx="163" cy="221"/>
                </a:xfrm>
                <a:custGeom>
                  <a:avLst/>
                  <a:gdLst>
                    <a:gd name="T0" fmla="*/ 154 w 257"/>
                    <a:gd name="T1" fmla="*/ 221 h 347"/>
                    <a:gd name="T2" fmla="*/ 148 w 257"/>
                    <a:gd name="T3" fmla="*/ 192 h 347"/>
                    <a:gd name="T4" fmla="*/ 138 w 257"/>
                    <a:gd name="T5" fmla="*/ 183 h 347"/>
                    <a:gd name="T6" fmla="*/ 136 w 257"/>
                    <a:gd name="T7" fmla="*/ 171 h 347"/>
                    <a:gd name="T8" fmla="*/ 133 w 257"/>
                    <a:gd name="T9" fmla="*/ 162 h 347"/>
                    <a:gd name="T10" fmla="*/ 133 w 257"/>
                    <a:gd name="T11" fmla="*/ 146 h 347"/>
                    <a:gd name="T12" fmla="*/ 131 w 257"/>
                    <a:gd name="T13" fmla="*/ 136 h 347"/>
                    <a:gd name="T14" fmla="*/ 145 w 257"/>
                    <a:gd name="T15" fmla="*/ 129 h 347"/>
                    <a:gd name="T16" fmla="*/ 163 w 257"/>
                    <a:gd name="T17" fmla="*/ 125 h 347"/>
                    <a:gd name="T18" fmla="*/ 163 w 257"/>
                    <a:gd name="T19" fmla="*/ 87 h 347"/>
                    <a:gd name="T20" fmla="*/ 34 w 257"/>
                    <a:gd name="T21" fmla="*/ 61 h 347"/>
                    <a:gd name="T22" fmla="*/ 20 w 257"/>
                    <a:gd name="T23" fmla="*/ 62 h 347"/>
                    <a:gd name="T24" fmla="*/ 10 w 257"/>
                    <a:gd name="T25" fmla="*/ 65 h 347"/>
                    <a:gd name="T26" fmla="*/ 0 w 257"/>
                    <a:gd name="T27" fmla="*/ 95 h 347"/>
                    <a:gd name="T28" fmla="*/ 59 w 257"/>
                    <a:gd name="T29" fmla="*/ 220 h 347"/>
                    <a:gd name="T30" fmla="*/ 154 w 257"/>
                    <a:gd name="T31" fmla="*/ 22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p:spPr>
              <p:txBody>
                <a:bodyPr/>
                <a:lstStyle/>
                <a:p>
                  <a:endParaRPr lang="zh-CN" altLang="en-US"/>
                </a:p>
              </p:txBody>
            </p:sp>
            <p:sp>
              <p:nvSpPr>
                <p:cNvPr id="1135" name="Freeform 103"/>
                <p:cNvSpPr>
                  <a:spLocks noChangeArrowheads="1"/>
                </p:cNvSpPr>
                <p:nvPr/>
              </p:nvSpPr>
              <p:spPr bwMode="auto">
                <a:xfrm>
                  <a:off x="4164" y="611"/>
                  <a:ext cx="7" cy="12"/>
                </a:xfrm>
                <a:custGeom>
                  <a:avLst/>
                  <a:gdLst>
                    <a:gd name="T0" fmla="*/ 3 w 19"/>
                    <a:gd name="T1" fmla="*/ 8 h 37"/>
                    <a:gd name="T2" fmla="*/ 7 w 19"/>
                    <a:gd name="T3" fmla="*/ 7 h 37"/>
                    <a:gd name="T4" fmla="*/ 3 w 19"/>
                    <a:gd name="T5" fmla="*/ 8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p:spPr>
              <p:txBody>
                <a:bodyPr/>
                <a:lstStyle/>
                <a:p>
                  <a:endParaRPr lang="zh-CN" altLang="en-US"/>
                </a:p>
              </p:txBody>
            </p:sp>
            <p:sp>
              <p:nvSpPr>
                <p:cNvPr id="1136" name="Freeform 104"/>
                <p:cNvSpPr>
                  <a:spLocks noChangeArrowheads="1"/>
                </p:cNvSpPr>
                <p:nvPr/>
              </p:nvSpPr>
              <p:spPr bwMode="auto">
                <a:xfrm>
                  <a:off x="4155" y="497"/>
                  <a:ext cx="9" cy="7"/>
                </a:xfrm>
                <a:custGeom>
                  <a:avLst/>
                  <a:gdLst>
                    <a:gd name="T0" fmla="*/ 5 w 22"/>
                    <a:gd name="T1" fmla="*/ 4 h 20"/>
                    <a:gd name="T2" fmla="*/ 7 w 22"/>
                    <a:gd name="T3" fmla="*/ 0 h 20"/>
                    <a:gd name="T4" fmla="*/ 8 w 22"/>
                    <a:gd name="T5" fmla="*/ 4 h 20"/>
                    <a:gd name="T6" fmla="*/ 3 w 22"/>
                    <a:gd name="T7" fmla="*/ 7 h 20"/>
                    <a:gd name="T8" fmla="*/ 5 w 22"/>
                    <a:gd name="T9" fmla="*/ 4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p:spPr>
              <p:txBody>
                <a:bodyPr/>
                <a:lstStyle/>
                <a:p>
                  <a:endParaRPr lang="zh-CN" altLang="en-US"/>
                </a:p>
              </p:txBody>
            </p:sp>
            <p:sp>
              <p:nvSpPr>
                <p:cNvPr id="1137" name="Freeform 105"/>
                <p:cNvSpPr>
                  <a:spLocks noChangeArrowheads="1"/>
                </p:cNvSpPr>
                <p:nvPr/>
              </p:nvSpPr>
              <p:spPr bwMode="auto">
                <a:xfrm>
                  <a:off x="3760" y="357"/>
                  <a:ext cx="25" cy="10"/>
                </a:xfrm>
                <a:custGeom>
                  <a:avLst/>
                  <a:gdLst>
                    <a:gd name="T0" fmla="*/ 11 w 57"/>
                    <a:gd name="T1" fmla="*/ 6 h 30"/>
                    <a:gd name="T2" fmla="*/ 14 w 57"/>
                    <a:gd name="T3" fmla="*/ 2 h 30"/>
                    <a:gd name="T4" fmla="*/ 16 w 57"/>
                    <a:gd name="T5" fmla="*/ 10 h 30"/>
                    <a:gd name="T6" fmla="*/ 11 w 57"/>
                    <a:gd name="T7" fmla="*/ 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p:spPr>
              <p:txBody>
                <a:bodyPr/>
                <a:lstStyle/>
                <a:p>
                  <a:endParaRPr lang="zh-CN" altLang="en-US"/>
                </a:p>
              </p:txBody>
            </p:sp>
            <p:sp>
              <p:nvSpPr>
                <p:cNvPr id="1138" name="Freeform 106"/>
                <p:cNvSpPr>
                  <a:spLocks noChangeArrowheads="1"/>
                </p:cNvSpPr>
                <p:nvPr/>
              </p:nvSpPr>
              <p:spPr bwMode="auto">
                <a:xfrm>
                  <a:off x="4062" y="265"/>
                  <a:ext cx="295" cy="233"/>
                </a:xfrm>
                <a:custGeom>
                  <a:avLst/>
                  <a:gdLst>
                    <a:gd name="T0" fmla="*/ 201 w 693"/>
                    <a:gd name="T1" fmla="*/ 155 h 696"/>
                    <a:gd name="T2" fmla="*/ 167 w 693"/>
                    <a:gd name="T3" fmla="*/ 151 h 696"/>
                    <a:gd name="T4" fmla="*/ 138 w 693"/>
                    <a:gd name="T5" fmla="*/ 138 h 696"/>
                    <a:gd name="T6" fmla="*/ 113 w 693"/>
                    <a:gd name="T7" fmla="*/ 134 h 696"/>
                    <a:gd name="T8" fmla="*/ 101 w 693"/>
                    <a:gd name="T9" fmla="*/ 139 h 696"/>
                    <a:gd name="T10" fmla="*/ 111 w 693"/>
                    <a:gd name="T11" fmla="*/ 143 h 696"/>
                    <a:gd name="T12" fmla="*/ 125 w 693"/>
                    <a:gd name="T13" fmla="*/ 157 h 696"/>
                    <a:gd name="T14" fmla="*/ 137 w 693"/>
                    <a:gd name="T15" fmla="*/ 159 h 696"/>
                    <a:gd name="T16" fmla="*/ 142 w 693"/>
                    <a:gd name="T17" fmla="*/ 179 h 696"/>
                    <a:gd name="T18" fmla="*/ 133 w 693"/>
                    <a:gd name="T19" fmla="*/ 185 h 696"/>
                    <a:gd name="T20" fmla="*/ 111 w 693"/>
                    <a:gd name="T21" fmla="*/ 206 h 696"/>
                    <a:gd name="T22" fmla="*/ 96 w 693"/>
                    <a:gd name="T23" fmla="*/ 210 h 696"/>
                    <a:gd name="T24" fmla="*/ 41 w 693"/>
                    <a:gd name="T25" fmla="*/ 233 h 696"/>
                    <a:gd name="T26" fmla="*/ 33 w 693"/>
                    <a:gd name="T27" fmla="*/ 206 h 696"/>
                    <a:gd name="T28" fmla="*/ 19 w 693"/>
                    <a:gd name="T29" fmla="*/ 175 h 696"/>
                    <a:gd name="T30" fmla="*/ 14 w 693"/>
                    <a:gd name="T31" fmla="*/ 150 h 696"/>
                    <a:gd name="T32" fmla="*/ 23 w 693"/>
                    <a:gd name="T33" fmla="*/ 115 h 696"/>
                    <a:gd name="T34" fmla="*/ 7 w 693"/>
                    <a:gd name="T35" fmla="*/ 131 h 696"/>
                    <a:gd name="T36" fmla="*/ 34 w 693"/>
                    <a:gd name="T37" fmla="*/ 94 h 696"/>
                    <a:gd name="T38" fmla="*/ 48 w 693"/>
                    <a:gd name="T39" fmla="*/ 68 h 696"/>
                    <a:gd name="T40" fmla="*/ 16 w 693"/>
                    <a:gd name="T41" fmla="*/ 68 h 696"/>
                    <a:gd name="T42" fmla="*/ 0 w 693"/>
                    <a:gd name="T43" fmla="*/ 66 h 696"/>
                    <a:gd name="T44" fmla="*/ 11 w 693"/>
                    <a:gd name="T45" fmla="*/ 47 h 696"/>
                    <a:gd name="T46" fmla="*/ 41 w 693"/>
                    <a:gd name="T47" fmla="*/ 37 h 696"/>
                    <a:gd name="T48" fmla="*/ 94 w 693"/>
                    <a:gd name="T49" fmla="*/ 42 h 696"/>
                    <a:gd name="T50" fmla="*/ 97 w 693"/>
                    <a:gd name="T51" fmla="*/ 21 h 696"/>
                    <a:gd name="T52" fmla="*/ 111 w 693"/>
                    <a:gd name="T53" fmla="*/ 0 h 696"/>
                    <a:gd name="T54" fmla="*/ 152 w 693"/>
                    <a:gd name="T55" fmla="*/ 15 h 696"/>
                    <a:gd name="T56" fmla="*/ 140 w 693"/>
                    <a:gd name="T57" fmla="*/ 29 h 696"/>
                    <a:gd name="T58" fmla="*/ 128 w 693"/>
                    <a:gd name="T59" fmla="*/ 59 h 696"/>
                    <a:gd name="T60" fmla="*/ 154 w 693"/>
                    <a:gd name="T61" fmla="*/ 64 h 696"/>
                    <a:gd name="T62" fmla="*/ 159 w 693"/>
                    <a:gd name="T63" fmla="*/ 46 h 696"/>
                    <a:gd name="T64" fmla="*/ 178 w 693"/>
                    <a:gd name="T65" fmla="*/ 31 h 696"/>
                    <a:gd name="T66" fmla="*/ 212 w 693"/>
                    <a:gd name="T67" fmla="*/ 29 h 696"/>
                    <a:gd name="T68" fmla="*/ 225 w 693"/>
                    <a:gd name="T69" fmla="*/ 17 h 696"/>
                    <a:gd name="T70" fmla="*/ 230 w 693"/>
                    <a:gd name="T71" fmla="*/ 154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p:spPr>
              <p:txBody>
                <a:bodyPr/>
                <a:lstStyle/>
                <a:p>
                  <a:endParaRPr lang="zh-CN" altLang="en-US"/>
                </a:p>
              </p:txBody>
            </p:sp>
            <p:sp>
              <p:nvSpPr>
                <p:cNvPr id="1139" name="Freeform 107"/>
                <p:cNvSpPr>
                  <a:spLocks noChangeArrowheads="1"/>
                </p:cNvSpPr>
                <p:nvPr/>
              </p:nvSpPr>
              <p:spPr bwMode="auto">
                <a:xfrm>
                  <a:off x="3861" y="247"/>
                  <a:ext cx="591" cy="95"/>
                </a:xfrm>
                <a:custGeom>
                  <a:avLst/>
                  <a:gdLst>
                    <a:gd name="T0" fmla="*/ 524 w 931"/>
                    <a:gd name="T1" fmla="*/ 0 h 149"/>
                    <a:gd name="T2" fmla="*/ 91 w 931"/>
                    <a:gd name="T3" fmla="*/ 18 h 149"/>
                    <a:gd name="T4" fmla="*/ 58 w 931"/>
                    <a:gd name="T5" fmla="*/ 27 h 149"/>
                    <a:gd name="T6" fmla="*/ 39 w 931"/>
                    <a:gd name="T7" fmla="*/ 27 h 149"/>
                    <a:gd name="T8" fmla="*/ 14 w 931"/>
                    <a:gd name="T9" fmla="*/ 49 h 149"/>
                    <a:gd name="T10" fmla="*/ 0 w 931"/>
                    <a:gd name="T11" fmla="*/ 67 h 149"/>
                    <a:gd name="T12" fmla="*/ 37 w 931"/>
                    <a:gd name="T13" fmla="*/ 73 h 149"/>
                    <a:gd name="T14" fmla="*/ 62 w 931"/>
                    <a:gd name="T15" fmla="*/ 61 h 149"/>
                    <a:gd name="T16" fmla="*/ 69 w 931"/>
                    <a:gd name="T17" fmla="*/ 54 h 149"/>
                    <a:gd name="T18" fmla="*/ 106 w 931"/>
                    <a:gd name="T19" fmla="*/ 33 h 149"/>
                    <a:gd name="T20" fmla="*/ 136 w 931"/>
                    <a:gd name="T21" fmla="*/ 29 h 149"/>
                    <a:gd name="T22" fmla="*/ 150 w 931"/>
                    <a:gd name="T23" fmla="*/ 60 h 149"/>
                    <a:gd name="T24" fmla="*/ 119 w 931"/>
                    <a:gd name="T25" fmla="*/ 69 h 149"/>
                    <a:gd name="T26" fmla="*/ 147 w 931"/>
                    <a:gd name="T27" fmla="*/ 72 h 149"/>
                    <a:gd name="T28" fmla="*/ 159 w 931"/>
                    <a:gd name="T29" fmla="*/ 57 h 149"/>
                    <a:gd name="T30" fmla="*/ 169 w 931"/>
                    <a:gd name="T31" fmla="*/ 59 h 149"/>
                    <a:gd name="T32" fmla="*/ 161 w 931"/>
                    <a:gd name="T33" fmla="*/ 34 h 149"/>
                    <a:gd name="T34" fmla="*/ 169 w 931"/>
                    <a:gd name="T35" fmla="*/ 28 h 149"/>
                    <a:gd name="T36" fmla="*/ 176 w 931"/>
                    <a:gd name="T37" fmla="*/ 56 h 149"/>
                    <a:gd name="T38" fmla="*/ 169 w 931"/>
                    <a:gd name="T39" fmla="*/ 72 h 149"/>
                    <a:gd name="T40" fmla="*/ 188 w 931"/>
                    <a:gd name="T41" fmla="*/ 83 h 149"/>
                    <a:gd name="T42" fmla="*/ 190 w 931"/>
                    <a:gd name="T43" fmla="*/ 59 h 149"/>
                    <a:gd name="T44" fmla="*/ 210 w 931"/>
                    <a:gd name="T45" fmla="*/ 66 h 149"/>
                    <a:gd name="T46" fmla="*/ 242 w 931"/>
                    <a:gd name="T47" fmla="*/ 47 h 149"/>
                    <a:gd name="T48" fmla="*/ 260 w 931"/>
                    <a:gd name="T49" fmla="*/ 32 h 149"/>
                    <a:gd name="T50" fmla="*/ 279 w 931"/>
                    <a:gd name="T51" fmla="*/ 36 h 149"/>
                    <a:gd name="T52" fmla="*/ 289 w 931"/>
                    <a:gd name="T53" fmla="*/ 32 h 149"/>
                    <a:gd name="T54" fmla="*/ 274 w 931"/>
                    <a:gd name="T55" fmla="*/ 28 h 149"/>
                    <a:gd name="T56" fmla="*/ 301 w 931"/>
                    <a:gd name="T57" fmla="*/ 22 h 149"/>
                    <a:gd name="T58" fmla="*/ 345 w 931"/>
                    <a:gd name="T59" fmla="*/ 34 h 149"/>
                    <a:gd name="T60" fmla="*/ 369 w 931"/>
                    <a:gd name="T61" fmla="*/ 27 h 149"/>
                    <a:gd name="T62" fmla="*/ 371 w 931"/>
                    <a:gd name="T63" fmla="*/ 40 h 149"/>
                    <a:gd name="T64" fmla="*/ 361 w 931"/>
                    <a:gd name="T65" fmla="*/ 64 h 149"/>
                    <a:gd name="T66" fmla="*/ 388 w 931"/>
                    <a:gd name="T67" fmla="*/ 56 h 149"/>
                    <a:gd name="T68" fmla="*/ 396 w 931"/>
                    <a:gd name="T69" fmla="*/ 51 h 149"/>
                    <a:gd name="T70" fmla="*/ 411 w 931"/>
                    <a:gd name="T71" fmla="*/ 39 h 149"/>
                    <a:gd name="T72" fmla="*/ 504 w 931"/>
                    <a:gd name="T73" fmla="*/ 54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p:spPr>
              <p:txBody>
                <a:bodyPr/>
                <a:lstStyle/>
                <a:p>
                  <a:endParaRPr lang="zh-CN" altLang="en-US"/>
                </a:p>
              </p:txBody>
            </p:sp>
            <p:sp>
              <p:nvSpPr>
                <p:cNvPr id="1140" name="Freeform 108"/>
                <p:cNvSpPr>
                  <a:spLocks noChangeArrowheads="1"/>
                </p:cNvSpPr>
                <p:nvPr/>
              </p:nvSpPr>
              <p:spPr bwMode="auto">
                <a:xfrm>
                  <a:off x="3981" y="282"/>
                  <a:ext cx="13" cy="10"/>
                </a:xfrm>
                <a:custGeom>
                  <a:avLst/>
                  <a:gdLst>
                    <a:gd name="T0" fmla="*/ 1 w 31"/>
                    <a:gd name="T1" fmla="*/ 9 h 30"/>
                    <a:gd name="T2" fmla="*/ 13 w 31"/>
                    <a:gd name="T3" fmla="*/ 0 h 30"/>
                    <a:gd name="T4" fmla="*/ 8 w 31"/>
                    <a:gd name="T5" fmla="*/ 8 h 30"/>
                    <a:gd name="T6" fmla="*/ 1 w 31"/>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p:spPr>
              <p:txBody>
                <a:bodyPr/>
                <a:lstStyle/>
                <a:p>
                  <a:endParaRPr lang="zh-CN" altLang="en-US"/>
                </a:p>
              </p:txBody>
            </p:sp>
            <p:sp>
              <p:nvSpPr>
                <p:cNvPr id="1141" name="Freeform 109"/>
                <p:cNvSpPr>
                  <a:spLocks noChangeArrowheads="1"/>
                </p:cNvSpPr>
                <p:nvPr/>
              </p:nvSpPr>
              <p:spPr bwMode="auto">
                <a:xfrm>
                  <a:off x="3966" y="296"/>
                  <a:ext cx="19" cy="11"/>
                </a:xfrm>
                <a:custGeom>
                  <a:avLst/>
                  <a:gdLst>
                    <a:gd name="T0" fmla="*/ 3 w 44"/>
                    <a:gd name="T1" fmla="*/ 11 h 32"/>
                    <a:gd name="T2" fmla="*/ 10 w 44"/>
                    <a:gd name="T3" fmla="*/ 0 h 32"/>
                    <a:gd name="T4" fmla="*/ 16 w 44"/>
                    <a:gd name="T5" fmla="*/ 1 h 32"/>
                    <a:gd name="T6" fmla="*/ 3 w 44"/>
                    <a:gd name="T7" fmla="*/ 1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p:spPr>
              <p:txBody>
                <a:bodyPr/>
                <a:lstStyle/>
                <a:p>
                  <a:endParaRPr lang="zh-CN" altLang="en-US"/>
                </a:p>
              </p:txBody>
            </p:sp>
            <p:sp>
              <p:nvSpPr>
                <p:cNvPr id="1142" name="Freeform 110"/>
                <p:cNvSpPr>
                  <a:spLocks noChangeArrowheads="1"/>
                </p:cNvSpPr>
                <p:nvPr/>
              </p:nvSpPr>
              <p:spPr bwMode="auto">
                <a:xfrm>
                  <a:off x="4028" y="337"/>
                  <a:ext cx="32" cy="6"/>
                </a:xfrm>
                <a:custGeom>
                  <a:avLst/>
                  <a:gdLst>
                    <a:gd name="T0" fmla="*/ 16 w 76"/>
                    <a:gd name="T1" fmla="*/ 6 h 18"/>
                    <a:gd name="T2" fmla="*/ 11 w 76"/>
                    <a:gd name="T3" fmla="*/ 1 h 18"/>
                    <a:gd name="T4" fmla="*/ 16 w 76"/>
                    <a:gd name="T5" fmla="*/ 6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p:spPr>
              <p:txBody>
                <a:bodyPr/>
                <a:lstStyle/>
                <a:p>
                  <a:endParaRPr lang="zh-CN" altLang="en-US"/>
                </a:p>
              </p:txBody>
            </p:sp>
            <p:sp>
              <p:nvSpPr>
                <p:cNvPr id="1143" name="Freeform 111"/>
                <p:cNvSpPr>
                  <a:spLocks noChangeArrowheads="1"/>
                </p:cNvSpPr>
                <p:nvPr/>
              </p:nvSpPr>
              <p:spPr bwMode="auto">
                <a:xfrm>
                  <a:off x="4083" y="336"/>
                  <a:ext cx="18" cy="15"/>
                </a:xfrm>
                <a:custGeom>
                  <a:avLst/>
                  <a:gdLst>
                    <a:gd name="T0" fmla="*/ 0 w 42"/>
                    <a:gd name="T1" fmla="*/ 7 h 44"/>
                    <a:gd name="T2" fmla="*/ 5 w 42"/>
                    <a:gd name="T3" fmla="*/ 3 h 44"/>
                    <a:gd name="T4" fmla="*/ 0 w 42"/>
                    <a:gd name="T5" fmla="*/ 7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p:spPr>
              <p:txBody>
                <a:bodyPr/>
                <a:lstStyle/>
                <a:p>
                  <a:endParaRPr lang="zh-CN" altLang="en-US"/>
                </a:p>
              </p:txBody>
            </p:sp>
            <p:sp>
              <p:nvSpPr>
                <p:cNvPr id="1144" name="Freeform 112"/>
                <p:cNvSpPr>
                  <a:spLocks noChangeArrowheads="1"/>
                </p:cNvSpPr>
                <p:nvPr/>
              </p:nvSpPr>
              <p:spPr bwMode="auto">
                <a:xfrm>
                  <a:off x="3936" y="295"/>
                  <a:ext cx="14" cy="10"/>
                </a:xfrm>
                <a:custGeom>
                  <a:avLst/>
                  <a:gdLst>
                    <a:gd name="T0" fmla="*/ 3 w 31"/>
                    <a:gd name="T1" fmla="*/ 7 h 30"/>
                    <a:gd name="T2" fmla="*/ 14 w 31"/>
                    <a:gd name="T3" fmla="*/ 3 h 30"/>
                    <a:gd name="T4" fmla="*/ 3 w 31"/>
                    <a:gd name="T5" fmla="*/ 7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p:spPr>
              <p:txBody>
                <a:bodyPr/>
                <a:lstStyle/>
                <a:p>
                  <a:endParaRPr lang="zh-CN" altLang="en-US"/>
                </a:p>
              </p:txBody>
            </p:sp>
          </p:grpSp>
        </p:grpSp>
        <p:grpSp>
          <p:nvGrpSpPr>
            <p:cNvPr id="1053" name="Group 113"/>
            <p:cNvGrpSpPr>
              <a:grpSpLocks/>
            </p:cNvGrpSpPr>
            <p:nvPr/>
          </p:nvGrpSpPr>
          <p:grpSpPr bwMode="auto">
            <a:xfrm>
              <a:off x="798" y="111"/>
              <a:ext cx="4702" cy="418"/>
              <a:chOff x="798" y="255"/>
              <a:chExt cx="4702" cy="418"/>
            </a:xfrm>
          </p:grpSpPr>
          <p:sp>
            <p:nvSpPr>
              <p:cNvPr id="1080" name="Line 114"/>
              <p:cNvSpPr>
                <a:spLocks noChangeShapeType="1"/>
              </p:cNvSpPr>
              <p:nvPr/>
            </p:nvSpPr>
            <p:spPr bwMode="auto">
              <a:xfrm>
                <a:off x="798" y="476"/>
                <a:ext cx="4702" cy="0"/>
              </a:xfrm>
              <a:prstGeom prst="line">
                <a:avLst/>
              </a:prstGeom>
              <a:noFill/>
              <a:ln w="9525">
                <a:solidFill>
                  <a:schemeClr val="folHlink"/>
                </a:solidFill>
                <a:round/>
                <a:headEnd/>
                <a:tailEnd/>
              </a:ln>
            </p:spPr>
            <p:txBody>
              <a:bodyPr/>
              <a:lstStyle/>
              <a:p>
                <a:endParaRPr lang="zh-CN" altLang="en-US"/>
              </a:p>
            </p:txBody>
          </p:sp>
          <p:sp>
            <p:nvSpPr>
              <p:cNvPr id="1081" name="Line 115"/>
              <p:cNvSpPr>
                <a:spLocks noChangeShapeType="1"/>
              </p:cNvSpPr>
              <p:nvPr/>
            </p:nvSpPr>
            <p:spPr bwMode="auto">
              <a:xfrm>
                <a:off x="1026" y="255"/>
                <a:ext cx="0" cy="418"/>
              </a:xfrm>
              <a:prstGeom prst="line">
                <a:avLst/>
              </a:prstGeom>
              <a:noFill/>
              <a:ln w="9525">
                <a:solidFill>
                  <a:schemeClr val="folHlink"/>
                </a:solidFill>
                <a:round/>
                <a:headEnd/>
                <a:tailEnd/>
              </a:ln>
            </p:spPr>
            <p:txBody>
              <a:bodyPr/>
              <a:lstStyle/>
              <a:p>
                <a:endParaRPr lang="zh-CN" altLang="en-US"/>
              </a:p>
            </p:txBody>
          </p:sp>
          <p:sp>
            <p:nvSpPr>
              <p:cNvPr id="1082" name="Line 116"/>
              <p:cNvSpPr>
                <a:spLocks noChangeShapeType="1"/>
              </p:cNvSpPr>
              <p:nvPr/>
            </p:nvSpPr>
            <p:spPr bwMode="auto">
              <a:xfrm>
                <a:off x="1254" y="255"/>
                <a:ext cx="0" cy="418"/>
              </a:xfrm>
              <a:prstGeom prst="line">
                <a:avLst/>
              </a:prstGeom>
              <a:noFill/>
              <a:ln w="9525">
                <a:solidFill>
                  <a:schemeClr val="folHlink"/>
                </a:solidFill>
                <a:round/>
                <a:headEnd/>
                <a:tailEnd/>
              </a:ln>
            </p:spPr>
            <p:txBody>
              <a:bodyPr/>
              <a:lstStyle/>
              <a:p>
                <a:endParaRPr lang="zh-CN" altLang="en-US"/>
              </a:p>
            </p:txBody>
          </p:sp>
          <p:sp>
            <p:nvSpPr>
              <p:cNvPr id="1083" name="Line 117"/>
              <p:cNvSpPr>
                <a:spLocks noChangeShapeType="1"/>
              </p:cNvSpPr>
              <p:nvPr/>
            </p:nvSpPr>
            <p:spPr bwMode="auto">
              <a:xfrm>
                <a:off x="1482" y="255"/>
                <a:ext cx="0" cy="418"/>
              </a:xfrm>
              <a:prstGeom prst="line">
                <a:avLst/>
              </a:prstGeom>
              <a:noFill/>
              <a:ln w="9525">
                <a:solidFill>
                  <a:schemeClr val="folHlink"/>
                </a:solidFill>
                <a:round/>
                <a:headEnd/>
                <a:tailEnd/>
              </a:ln>
            </p:spPr>
            <p:txBody>
              <a:bodyPr/>
              <a:lstStyle/>
              <a:p>
                <a:endParaRPr lang="zh-CN" altLang="en-US"/>
              </a:p>
            </p:txBody>
          </p:sp>
          <p:sp>
            <p:nvSpPr>
              <p:cNvPr id="1084" name="Line 118"/>
              <p:cNvSpPr>
                <a:spLocks noChangeShapeType="1"/>
              </p:cNvSpPr>
              <p:nvPr/>
            </p:nvSpPr>
            <p:spPr bwMode="auto">
              <a:xfrm>
                <a:off x="1710" y="255"/>
                <a:ext cx="0" cy="418"/>
              </a:xfrm>
              <a:prstGeom prst="line">
                <a:avLst/>
              </a:prstGeom>
              <a:noFill/>
              <a:ln w="9525">
                <a:solidFill>
                  <a:schemeClr val="folHlink"/>
                </a:solidFill>
                <a:round/>
                <a:headEnd/>
                <a:tailEnd/>
              </a:ln>
            </p:spPr>
            <p:txBody>
              <a:bodyPr/>
              <a:lstStyle/>
              <a:p>
                <a:endParaRPr lang="zh-CN" altLang="en-US"/>
              </a:p>
            </p:txBody>
          </p:sp>
          <p:sp>
            <p:nvSpPr>
              <p:cNvPr id="1085" name="Line 119"/>
              <p:cNvSpPr>
                <a:spLocks noChangeShapeType="1"/>
              </p:cNvSpPr>
              <p:nvPr/>
            </p:nvSpPr>
            <p:spPr bwMode="auto">
              <a:xfrm>
                <a:off x="1938" y="255"/>
                <a:ext cx="0" cy="418"/>
              </a:xfrm>
              <a:prstGeom prst="line">
                <a:avLst/>
              </a:prstGeom>
              <a:noFill/>
              <a:ln w="9525">
                <a:solidFill>
                  <a:schemeClr val="folHlink"/>
                </a:solidFill>
                <a:round/>
                <a:headEnd/>
                <a:tailEnd/>
              </a:ln>
            </p:spPr>
            <p:txBody>
              <a:bodyPr/>
              <a:lstStyle/>
              <a:p>
                <a:endParaRPr lang="zh-CN" altLang="en-US"/>
              </a:p>
            </p:txBody>
          </p:sp>
          <p:sp>
            <p:nvSpPr>
              <p:cNvPr id="1086" name="Line 120"/>
              <p:cNvSpPr>
                <a:spLocks noChangeShapeType="1"/>
              </p:cNvSpPr>
              <p:nvPr/>
            </p:nvSpPr>
            <p:spPr bwMode="auto">
              <a:xfrm>
                <a:off x="2166" y="255"/>
                <a:ext cx="0" cy="418"/>
              </a:xfrm>
              <a:prstGeom prst="line">
                <a:avLst/>
              </a:prstGeom>
              <a:noFill/>
              <a:ln w="9525">
                <a:solidFill>
                  <a:schemeClr val="folHlink"/>
                </a:solidFill>
                <a:round/>
                <a:headEnd/>
                <a:tailEnd/>
              </a:ln>
            </p:spPr>
            <p:txBody>
              <a:bodyPr/>
              <a:lstStyle/>
              <a:p>
                <a:endParaRPr lang="zh-CN" altLang="en-US"/>
              </a:p>
            </p:txBody>
          </p:sp>
          <p:sp>
            <p:nvSpPr>
              <p:cNvPr id="1087" name="Line 121"/>
              <p:cNvSpPr>
                <a:spLocks noChangeShapeType="1"/>
              </p:cNvSpPr>
              <p:nvPr/>
            </p:nvSpPr>
            <p:spPr bwMode="auto">
              <a:xfrm>
                <a:off x="2394" y="255"/>
                <a:ext cx="0" cy="418"/>
              </a:xfrm>
              <a:prstGeom prst="line">
                <a:avLst/>
              </a:prstGeom>
              <a:noFill/>
              <a:ln w="9525">
                <a:solidFill>
                  <a:schemeClr val="folHlink"/>
                </a:solidFill>
                <a:round/>
                <a:headEnd/>
                <a:tailEnd/>
              </a:ln>
            </p:spPr>
            <p:txBody>
              <a:bodyPr/>
              <a:lstStyle/>
              <a:p>
                <a:endParaRPr lang="zh-CN" altLang="en-US"/>
              </a:p>
            </p:txBody>
          </p:sp>
          <p:sp>
            <p:nvSpPr>
              <p:cNvPr id="1088" name="Line 122"/>
              <p:cNvSpPr>
                <a:spLocks noChangeShapeType="1"/>
              </p:cNvSpPr>
              <p:nvPr/>
            </p:nvSpPr>
            <p:spPr bwMode="auto">
              <a:xfrm>
                <a:off x="2622" y="255"/>
                <a:ext cx="0" cy="418"/>
              </a:xfrm>
              <a:prstGeom prst="line">
                <a:avLst/>
              </a:prstGeom>
              <a:noFill/>
              <a:ln w="9525">
                <a:solidFill>
                  <a:schemeClr val="folHlink"/>
                </a:solidFill>
                <a:round/>
                <a:headEnd/>
                <a:tailEnd/>
              </a:ln>
            </p:spPr>
            <p:txBody>
              <a:bodyPr/>
              <a:lstStyle/>
              <a:p>
                <a:endParaRPr lang="zh-CN" altLang="en-US"/>
              </a:p>
            </p:txBody>
          </p:sp>
          <p:sp>
            <p:nvSpPr>
              <p:cNvPr id="1089" name="Line 123"/>
              <p:cNvSpPr>
                <a:spLocks noChangeShapeType="1"/>
              </p:cNvSpPr>
              <p:nvPr/>
            </p:nvSpPr>
            <p:spPr bwMode="auto">
              <a:xfrm>
                <a:off x="2850" y="255"/>
                <a:ext cx="0" cy="418"/>
              </a:xfrm>
              <a:prstGeom prst="line">
                <a:avLst/>
              </a:prstGeom>
              <a:noFill/>
              <a:ln w="9525">
                <a:solidFill>
                  <a:schemeClr val="folHlink"/>
                </a:solidFill>
                <a:round/>
                <a:headEnd/>
                <a:tailEnd/>
              </a:ln>
            </p:spPr>
            <p:txBody>
              <a:bodyPr/>
              <a:lstStyle/>
              <a:p>
                <a:endParaRPr lang="zh-CN" altLang="en-US"/>
              </a:p>
            </p:txBody>
          </p:sp>
          <p:sp>
            <p:nvSpPr>
              <p:cNvPr id="1090" name="Line 124"/>
              <p:cNvSpPr>
                <a:spLocks noChangeShapeType="1"/>
              </p:cNvSpPr>
              <p:nvPr/>
            </p:nvSpPr>
            <p:spPr bwMode="auto">
              <a:xfrm>
                <a:off x="3078" y="255"/>
                <a:ext cx="0" cy="418"/>
              </a:xfrm>
              <a:prstGeom prst="line">
                <a:avLst/>
              </a:prstGeom>
              <a:noFill/>
              <a:ln w="9525">
                <a:solidFill>
                  <a:schemeClr val="folHlink"/>
                </a:solidFill>
                <a:round/>
                <a:headEnd/>
                <a:tailEnd/>
              </a:ln>
            </p:spPr>
            <p:txBody>
              <a:bodyPr/>
              <a:lstStyle/>
              <a:p>
                <a:endParaRPr lang="zh-CN" altLang="en-US"/>
              </a:p>
            </p:txBody>
          </p:sp>
          <p:sp>
            <p:nvSpPr>
              <p:cNvPr id="1091" name="Line 125"/>
              <p:cNvSpPr>
                <a:spLocks noChangeShapeType="1"/>
              </p:cNvSpPr>
              <p:nvPr/>
            </p:nvSpPr>
            <p:spPr bwMode="auto">
              <a:xfrm>
                <a:off x="3306" y="255"/>
                <a:ext cx="0" cy="418"/>
              </a:xfrm>
              <a:prstGeom prst="line">
                <a:avLst/>
              </a:prstGeom>
              <a:noFill/>
              <a:ln w="9525">
                <a:solidFill>
                  <a:schemeClr val="folHlink"/>
                </a:solidFill>
                <a:round/>
                <a:headEnd/>
                <a:tailEnd/>
              </a:ln>
            </p:spPr>
            <p:txBody>
              <a:bodyPr/>
              <a:lstStyle/>
              <a:p>
                <a:endParaRPr lang="zh-CN" altLang="en-US"/>
              </a:p>
            </p:txBody>
          </p:sp>
          <p:sp>
            <p:nvSpPr>
              <p:cNvPr id="1092" name="Line 126"/>
              <p:cNvSpPr>
                <a:spLocks noChangeShapeType="1"/>
              </p:cNvSpPr>
              <p:nvPr/>
            </p:nvSpPr>
            <p:spPr bwMode="auto">
              <a:xfrm>
                <a:off x="3534" y="255"/>
                <a:ext cx="0" cy="418"/>
              </a:xfrm>
              <a:prstGeom prst="line">
                <a:avLst/>
              </a:prstGeom>
              <a:noFill/>
              <a:ln w="9525">
                <a:solidFill>
                  <a:schemeClr val="folHlink"/>
                </a:solidFill>
                <a:round/>
                <a:headEnd/>
                <a:tailEnd/>
              </a:ln>
            </p:spPr>
            <p:txBody>
              <a:bodyPr/>
              <a:lstStyle/>
              <a:p>
                <a:endParaRPr lang="zh-CN" altLang="en-US"/>
              </a:p>
            </p:txBody>
          </p:sp>
          <p:sp>
            <p:nvSpPr>
              <p:cNvPr id="1093" name="Line 127"/>
              <p:cNvSpPr>
                <a:spLocks noChangeShapeType="1"/>
              </p:cNvSpPr>
              <p:nvPr/>
            </p:nvSpPr>
            <p:spPr bwMode="auto">
              <a:xfrm>
                <a:off x="3762" y="255"/>
                <a:ext cx="0" cy="418"/>
              </a:xfrm>
              <a:prstGeom prst="line">
                <a:avLst/>
              </a:prstGeom>
              <a:noFill/>
              <a:ln w="9525">
                <a:solidFill>
                  <a:schemeClr val="folHlink"/>
                </a:solidFill>
                <a:round/>
                <a:headEnd/>
                <a:tailEnd/>
              </a:ln>
            </p:spPr>
            <p:txBody>
              <a:bodyPr/>
              <a:lstStyle/>
              <a:p>
                <a:endParaRPr lang="zh-CN" altLang="en-US"/>
              </a:p>
            </p:txBody>
          </p:sp>
          <p:sp>
            <p:nvSpPr>
              <p:cNvPr id="1094" name="Line 128"/>
              <p:cNvSpPr>
                <a:spLocks noChangeShapeType="1"/>
              </p:cNvSpPr>
              <p:nvPr/>
            </p:nvSpPr>
            <p:spPr bwMode="auto">
              <a:xfrm>
                <a:off x="3990" y="255"/>
                <a:ext cx="0" cy="418"/>
              </a:xfrm>
              <a:prstGeom prst="line">
                <a:avLst/>
              </a:prstGeom>
              <a:noFill/>
              <a:ln w="9525">
                <a:solidFill>
                  <a:schemeClr val="folHlink"/>
                </a:solidFill>
                <a:round/>
                <a:headEnd/>
                <a:tailEnd/>
              </a:ln>
            </p:spPr>
            <p:txBody>
              <a:bodyPr/>
              <a:lstStyle/>
              <a:p>
                <a:endParaRPr lang="zh-CN" altLang="en-US"/>
              </a:p>
            </p:txBody>
          </p:sp>
          <p:sp>
            <p:nvSpPr>
              <p:cNvPr id="1095" name="Line 129"/>
              <p:cNvSpPr>
                <a:spLocks noChangeShapeType="1"/>
              </p:cNvSpPr>
              <p:nvPr/>
            </p:nvSpPr>
            <p:spPr bwMode="auto">
              <a:xfrm>
                <a:off x="4218" y="255"/>
                <a:ext cx="0" cy="418"/>
              </a:xfrm>
              <a:prstGeom prst="line">
                <a:avLst/>
              </a:prstGeom>
              <a:noFill/>
              <a:ln w="9525">
                <a:solidFill>
                  <a:schemeClr val="folHlink"/>
                </a:solidFill>
                <a:round/>
                <a:headEnd/>
                <a:tailEnd/>
              </a:ln>
            </p:spPr>
            <p:txBody>
              <a:bodyPr/>
              <a:lstStyle/>
              <a:p>
                <a:endParaRPr lang="zh-CN" altLang="en-US"/>
              </a:p>
            </p:txBody>
          </p:sp>
          <p:sp>
            <p:nvSpPr>
              <p:cNvPr id="1096" name="Line 130"/>
              <p:cNvSpPr>
                <a:spLocks noChangeShapeType="1"/>
              </p:cNvSpPr>
              <p:nvPr/>
            </p:nvSpPr>
            <p:spPr bwMode="auto">
              <a:xfrm>
                <a:off x="4446" y="255"/>
                <a:ext cx="0" cy="418"/>
              </a:xfrm>
              <a:prstGeom prst="line">
                <a:avLst/>
              </a:prstGeom>
              <a:noFill/>
              <a:ln w="9525">
                <a:solidFill>
                  <a:schemeClr val="folHlink"/>
                </a:solidFill>
                <a:round/>
                <a:headEnd/>
                <a:tailEnd/>
              </a:ln>
            </p:spPr>
            <p:txBody>
              <a:bodyPr/>
              <a:lstStyle/>
              <a:p>
                <a:endParaRPr lang="zh-CN" altLang="en-US"/>
              </a:p>
            </p:txBody>
          </p:sp>
          <p:sp>
            <p:nvSpPr>
              <p:cNvPr id="1097" name="Line 131"/>
              <p:cNvSpPr>
                <a:spLocks noChangeShapeType="1"/>
              </p:cNvSpPr>
              <p:nvPr/>
            </p:nvSpPr>
            <p:spPr bwMode="auto">
              <a:xfrm>
                <a:off x="4674" y="255"/>
                <a:ext cx="0" cy="418"/>
              </a:xfrm>
              <a:prstGeom prst="line">
                <a:avLst/>
              </a:prstGeom>
              <a:noFill/>
              <a:ln w="9525">
                <a:solidFill>
                  <a:schemeClr val="folHlink"/>
                </a:solidFill>
                <a:round/>
                <a:headEnd/>
                <a:tailEnd/>
              </a:ln>
            </p:spPr>
            <p:txBody>
              <a:bodyPr/>
              <a:lstStyle/>
              <a:p>
                <a:endParaRPr lang="zh-CN" altLang="en-US"/>
              </a:p>
            </p:txBody>
          </p:sp>
          <p:sp>
            <p:nvSpPr>
              <p:cNvPr id="1098" name="Line 132"/>
              <p:cNvSpPr>
                <a:spLocks noChangeShapeType="1"/>
              </p:cNvSpPr>
              <p:nvPr/>
            </p:nvSpPr>
            <p:spPr bwMode="auto">
              <a:xfrm>
                <a:off x="4902" y="255"/>
                <a:ext cx="0" cy="418"/>
              </a:xfrm>
              <a:prstGeom prst="line">
                <a:avLst/>
              </a:prstGeom>
              <a:noFill/>
              <a:ln w="9525">
                <a:solidFill>
                  <a:schemeClr val="folHlink"/>
                </a:solidFill>
                <a:round/>
                <a:headEnd/>
                <a:tailEnd/>
              </a:ln>
            </p:spPr>
            <p:txBody>
              <a:bodyPr/>
              <a:lstStyle/>
              <a:p>
                <a:endParaRPr lang="zh-CN" altLang="en-US"/>
              </a:p>
            </p:txBody>
          </p:sp>
          <p:sp>
            <p:nvSpPr>
              <p:cNvPr id="1099" name="Line 133"/>
              <p:cNvSpPr>
                <a:spLocks noChangeShapeType="1"/>
              </p:cNvSpPr>
              <p:nvPr/>
            </p:nvSpPr>
            <p:spPr bwMode="auto">
              <a:xfrm>
                <a:off x="5130" y="255"/>
                <a:ext cx="0" cy="418"/>
              </a:xfrm>
              <a:prstGeom prst="line">
                <a:avLst/>
              </a:prstGeom>
              <a:noFill/>
              <a:ln w="9525">
                <a:solidFill>
                  <a:schemeClr val="folHlink"/>
                </a:solidFill>
                <a:round/>
                <a:headEnd/>
                <a:tailEnd/>
              </a:ln>
            </p:spPr>
            <p:txBody>
              <a:bodyPr/>
              <a:lstStyle/>
              <a:p>
                <a:endParaRPr lang="zh-CN" altLang="en-US"/>
              </a:p>
            </p:txBody>
          </p:sp>
          <p:sp>
            <p:nvSpPr>
              <p:cNvPr id="1100" name="Line 134"/>
              <p:cNvSpPr>
                <a:spLocks noChangeShapeType="1"/>
              </p:cNvSpPr>
              <p:nvPr/>
            </p:nvSpPr>
            <p:spPr bwMode="auto">
              <a:xfrm>
                <a:off x="5358" y="255"/>
                <a:ext cx="0" cy="418"/>
              </a:xfrm>
              <a:prstGeom prst="line">
                <a:avLst/>
              </a:prstGeom>
              <a:noFill/>
              <a:ln w="9525">
                <a:solidFill>
                  <a:schemeClr val="folHlink"/>
                </a:solidFill>
                <a:round/>
                <a:headEnd/>
                <a:tailEnd/>
              </a:ln>
            </p:spPr>
            <p:txBody>
              <a:bodyPr/>
              <a:lstStyle/>
              <a:p>
                <a:endParaRPr lang="zh-CN" altLang="en-US"/>
              </a:p>
            </p:txBody>
          </p:sp>
        </p:grpSp>
        <p:grpSp>
          <p:nvGrpSpPr>
            <p:cNvPr id="1054" name="Group 135"/>
            <p:cNvGrpSpPr>
              <a:grpSpLocks/>
            </p:cNvGrpSpPr>
            <p:nvPr/>
          </p:nvGrpSpPr>
          <p:grpSpPr bwMode="auto">
            <a:xfrm>
              <a:off x="1208" y="109"/>
              <a:ext cx="3694" cy="423"/>
              <a:chOff x="1034" y="245"/>
              <a:chExt cx="3694" cy="423"/>
            </a:xfrm>
          </p:grpSpPr>
          <p:sp>
            <p:nvSpPr>
              <p:cNvPr id="1055" name="Line 136"/>
              <p:cNvSpPr>
                <a:spLocks noChangeShapeType="1"/>
              </p:cNvSpPr>
              <p:nvPr/>
            </p:nvSpPr>
            <p:spPr bwMode="auto">
              <a:xfrm>
                <a:off x="2676" y="246"/>
                <a:ext cx="0" cy="142"/>
              </a:xfrm>
              <a:prstGeom prst="line">
                <a:avLst/>
              </a:prstGeom>
              <a:noFill/>
              <a:ln w="9525">
                <a:solidFill>
                  <a:schemeClr val="hlink"/>
                </a:solidFill>
                <a:round/>
                <a:headEnd/>
                <a:tailEnd/>
              </a:ln>
            </p:spPr>
            <p:txBody>
              <a:bodyPr/>
              <a:lstStyle/>
              <a:p>
                <a:endParaRPr lang="zh-CN" altLang="en-US"/>
              </a:p>
            </p:txBody>
          </p:sp>
          <p:sp>
            <p:nvSpPr>
              <p:cNvPr id="1056" name="Line 137"/>
              <p:cNvSpPr>
                <a:spLocks noChangeShapeType="1"/>
              </p:cNvSpPr>
              <p:nvPr/>
            </p:nvSpPr>
            <p:spPr bwMode="auto">
              <a:xfrm>
                <a:off x="2798" y="468"/>
                <a:ext cx="70" cy="0"/>
              </a:xfrm>
              <a:prstGeom prst="line">
                <a:avLst/>
              </a:prstGeom>
              <a:noFill/>
              <a:ln w="9525">
                <a:solidFill>
                  <a:schemeClr val="hlink"/>
                </a:solidFill>
                <a:round/>
                <a:headEnd/>
                <a:tailEnd/>
              </a:ln>
            </p:spPr>
            <p:txBody>
              <a:bodyPr/>
              <a:lstStyle/>
              <a:p>
                <a:endParaRPr lang="zh-CN" altLang="en-US"/>
              </a:p>
            </p:txBody>
          </p:sp>
          <p:sp>
            <p:nvSpPr>
              <p:cNvPr id="1057" name="Line 138"/>
              <p:cNvSpPr>
                <a:spLocks noChangeShapeType="1"/>
              </p:cNvSpPr>
              <p:nvPr/>
            </p:nvSpPr>
            <p:spPr bwMode="auto">
              <a:xfrm>
                <a:off x="2904" y="486"/>
                <a:ext cx="0" cy="28"/>
              </a:xfrm>
              <a:prstGeom prst="line">
                <a:avLst/>
              </a:prstGeom>
              <a:noFill/>
              <a:ln w="9525">
                <a:solidFill>
                  <a:schemeClr val="hlink"/>
                </a:solidFill>
                <a:round/>
                <a:headEnd/>
                <a:tailEnd/>
              </a:ln>
            </p:spPr>
            <p:txBody>
              <a:bodyPr/>
              <a:lstStyle/>
              <a:p>
                <a:endParaRPr lang="zh-CN" altLang="en-US"/>
              </a:p>
            </p:txBody>
          </p:sp>
          <p:sp>
            <p:nvSpPr>
              <p:cNvPr id="1058" name="Line 139"/>
              <p:cNvSpPr>
                <a:spLocks noChangeShapeType="1"/>
              </p:cNvSpPr>
              <p:nvPr/>
            </p:nvSpPr>
            <p:spPr bwMode="auto">
              <a:xfrm>
                <a:off x="3132" y="586"/>
                <a:ext cx="0" cy="79"/>
              </a:xfrm>
              <a:prstGeom prst="line">
                <a:avLst/>
              </a:prstGeom>
              <a:noFill/>
              <a:ln w="9525">
                <a:solidFill>
                  <a:schemeClr val="hlink"/>
                </a:solidFill>
                <a:round/>
                <a:headEnd/>
                <a:tailEnd/>
              </a:ln>
            </p:spPr>
            <p:txBody>
              <a:bodyPr/>
              <a:lstStyle/>
              <a:p>
                <a:endParaRPr lang="zh-CN" altLang="en-US"/>
              </a:p>
            </p:txBody>
          </p:sp>
          <p:sp>
            <p:nvSpPr>
              <p:cNvPr id="1059" name="Line 140"/>
              <p:cNvSpPr>
                <a:spLocks noChangeShapeType="1"/>
              </p:cNvSpPr>
              <p:nvPr/>
            </p:nvSpPr>
            <p:spPr bwMode="auto">
              <a:xfrm>
                <a:off x="3816" y="358"/>
                <a:ext cx="0" cy="180"/>
              </a:xfrm>
              <a:prstGeom prst="line">
                <a:avLst/>
              </a:prstGeom>
              <a:noFill/>
              <a:ln w="9525">
                <a:solidFill>
                  <a:schemeClr val="hlink"/>
                </a:solidFill>
                <a:round/>
                <a:headEnd/>
                <a:tailEnd/>
              </a:ln>
            </p:spPr>
            <p:txBody>
              <a:bodyPr/>
              <a:lstStyle/>
              <a:p>
                <a:endParaRPr lang="zh-CN" altLang="en-US"/>
              </a:p>
            </p:txBody>
          </p:sp>
          <p:sp>
            <p:nvSpPr>
              <p:cNvPr id="1060" name="Line 141"/>
              <p:cNvSpPr>
                <a:spLocks noChangeShapeType="1"/>
              </p:cNvSpPr>
              <p:nvPr/>
            </p:nvSpPr>
            <p:spPr bwMode="auto">
              <a:xfrm>
                <a:off x="3722" y="468"/>
                <a:ext cx="348" cy="0"/>
              </a:xfrm>
              <a:prstGeom prst="line">
                <a:avLst/>
              </a:prstGeom>
              <a:noFill/>
              <a:ln w="9525">
                <a:solidFill>
                  <a:schemeClr val="hlink"/>
                </a:solidFill>
                <a:round/>
                <a:headEnd/>
                <a:tailEnd/>
              </a:ln>
            </p:spPr>
            <p:txBody>
              <a:bodyPr/>
              <a:lstStyle/>
              <a:p>
                <a:endParaRPr lang="zh-CN" altLang="en-US"/>
              </a:p>
            </p:txBody>
          </p:sp>
          <p:sp>
            <p:nvSpPr>
              <p:cNvPr id="1061" name="Line 142"/>
              <p:cNvSpPr>
                <a:spLocks noChangeShapeType="1"/>
              </p:cNvSpPr>
              <p:nvPr/>
            </p:nvSpPr>
            <p:spPr bwMode="auto">
              <a:xfrm>
                <a:off x="4044" y="372"/>
                <a:ext cx="0" cy="294"/>
              </a:xfrm>
              <a:prstGeom prst="line">
                <a:avLst/>
              </a:prstGeom>
              <a:noFill/>
              <a:ln w="9525">
                <a:solidFill>
                  <a:schemeClr val="hlink"/>
                </a:solidFill>
                <a:round/>
                <a:headEnd/>
                <a:tailEnd/>
              </a:ln>
            </p:spPr>
            <p:txBody>
              <a:bodyPr/>
              <a:lstStyle/>
              <a:p>
                <a:endParaRPr lang="zh-CN" altLang="en-US"/>
              </a:p>
            </p:txBody>
          </p:sp>
          <p:sp>
            <p:nvSpPr>
              <p:cNvPr id="1062" name="Line 143"/>
              <p:cNvSpPr>
                <a:spLocks noChangeShapeType="1"/>
              </p:cNvSpPr>
              <p:nvPr/>
            </p:nvSpPr>
            <p:spPr bwMode="auto">
              <a:xfrm flipV="1">
                <a:off x="4046" y="248"/>
                <a:ext cx="0" cy="50"/>
              </a:xfrm>
              <a:prstGeom prst="line">
                <a:avLst/>
              </a:prstGeom>
              <a:noFill/>
              <a:ln w="9525">
                <a:solidFill>
                  <a:schemeClr val="hlink"/>
                </a:solidFill>
                <a:round/>
                <a:headEnd/>
                <a:tailEnd/>
              </a:ln>
            </p:spPr>
            <p:txBody>
              <a:bodyPr/>
              <a:lstStyle/>
              <a:p>
                <a:endParaRPr lang="zh-CN" altLang="en-US"/>
              </a:p>
            </p:txBody>
          </p:sp>
          <p:sp>
            <p:nvSpPr>
              <p:cNvPr id="1063" name="Line 144"/>
              <p:cNvSpPr>
                <a:spLocks noChangeShapeType="1"/>
              </p:cNvSpPr>
              <p:nvPr/>
            </p:nvSpPr>
            <p:spPr bwMode="auto">
              <a:xfrm flipV="1">
                <a:off x="4272" y="246"/>
                <a:ext cx="0" cy="182"/>
              </a:xfrm>
              <a:prstGeom prst="line">
                <a:avLst/>
              </a:prstGeom>
              <a:noFill/>
              <a:ln w="9525">
                <a:solidFill>
                  <a:schemeClr val="hlink"/>
                </a:solidFill>
                <a:round/>
                <a:headEnd/>
                <a:tailEnd/>
              </a:ln>
            </p:spPr>
            <p:txBody>
              <a:bodyPr/>
              <a:lstStyle/>
              <a:p>
                <a:endParaRPr lang="zh-CN" altLang="en-US"/>
              </a:p>
            </p:txBody>
          </p:sp>
          <p:sp>
            <p:nvSpPr>
              <p:cNvPr id="1064" name="Line 145"/>
              <p:cNvSpPr>
                <a:spLocks noChangeShapeType="1"/>
              </p:cNvSpPr>
              <p:nvPr/>
            </p:nvSpPr>
            <p:spPr bwMode="auto">
              <a:xfrm flipH="1">
                <a:off x="4422" y="468"/>
                <a:ext cx="78" cy="0"/>
              </a:xfrm>
              <a:prstGeom prst="line">
                <a:avLst/>
              </a:prstGeom>
              <a:noFill/>
              <a:ln w="9525">
                <a:solidFill>
                  <a:schemeClr val="hlink"/>
                </a:solidFill>
                <a:round/>
                <a:headEnd/>
                <a:tailEnd/>
              </a:ln>
            </p:spPr>
            <p:txBody>
              <a:bodyPr/>
              <a:lstStyle/>
              <a:p>
                <a:endParaRPr lang="zh-CN" altLang="en-US"/>
              </a:p>
            </p:txBody>
          </p:sp>
          <p:sp>
            <p:nvSpPr>
              <p:cNvPr id="1065" name="Line 146"/>
              <p:cNvSpPr>
                <a:spLocks noChangeShapeType="1"/>
              </p:cNvSpPr>
              <p:nvPr/>
            </p:nvSpPr>
            <p:spPr bwMode="auto">
              <a:xfrm flipH="1">
                <a:off x="4290" y="468"/>
                <a:ext cx="62" cy="0"/>
              </a:xfrm>
              <a:prstGeom prst="line">
                <a:avLst/>
              </a:prstGeom>
              <a:noFill/>
              <a:ln w="9525">
                <a:solidFill>
                  <a:schemeClr val="hlink"/>
                </a:solidFill>
                <a:round/>
                <a:headEnd/>
                <a:tailEnd/>
              </a:ln>
            </p:spPr>
            <p:txBody>
              <a:bodyPr/>
              <a:lstStyle/>
              <a:p>
                <a:endParaRPr lang="zh-CN" altLang="en-US"/>
              </a:p>
            </p:txBody>
          </p:sp>
          <p:sp>
            <p:nvSpPr>
              <p:cNvPr id="1066" name="Line 147"/>
              <p:cNvSpPr>
                <a:spLocks noChangeShapeType="1"/>
              </p:cNvSpPr>
              <p:nvPr/>
            </p:nvSpPr>
            <p:spPr bwMode="auto">
              <a:xfrm flipV="1">
                <a:off x="4500" y="246"/>
                <a:ext cx="0" cy="270"/>
              </a:xfrm>
              <a:prstGeom prst="line">
                <a:avLst/>
              </a:prstGeom>
              <a:noFill/>
              <a:ln w="9525">
                <a:solidFill>
                  <a:schemeClr val="hlink"/>
                </a:solidFill>
                <a:round/>
                <a:headEnd/>
                <a:tailEnd/>
              </a:ln>
            </p:spPr>
            <p:txBody>
              <a:bodyPr/>
              <a:lstStyle/>
              <a:p>
                <a:endParaRPr lang="zh-CN" altLang="en-US"/>
              </a:p>
            </p:txBody>
          </p:sp>
          <p:sp>
            <p:nvSpPr>
              <p:cNvPr id="1067" name="Line 148"/>
              <p:cNvSpPr>
                <a:spLocks noChangeShapeType="1"/>
              </p:cNvSpPr>
              <p:nvPr/>
            </p:nvSpPr>
            <p:spPr bwMode="auto">
              <a:xfrm>
                <a:off x="4728" y="606"/>
                <a:ext cx="0" cy="34"/>
              </a:xfrm>
              <a:prstGeom prst="line">
                <a:avLst/>
              </a:prstGeom>
              <a:noFill/>
              <a:ln w="9525">
                <a:solidFill>
                  <a:schemeClr val="hlink"/>
                </a:solidFill>
                <a:round/>
                <a:headEnd/>
                <a:tailEnd/>
              </a:ln>
            </p:spPr>
            <p:txBody>
              <a:bodyPr/>
              <a:lstStyle/>
              <a:p>
                <a:endParaRPr lang="zh-CN" altLang="en-US"/>
              </a:p>
            </p:txBody>
          </p:sp>
          <p:sp>
            <p:nvSpPr>
              <p:cNvPr id="1068" name="Line 149"/>
              <p:cNvSpPr>
                <a:spLocks noChangeShapeType="1"/>
              </p:cNvSpPr>
              <p:nvPr/>
            </p:nvSpPr>
            <p:spPr bwMode="auto">
              <a:xfrm>
                <a:off x="1992" y="250"/>
                <a:ext cx="0" cy="62"/>
              </a:xfrm>
              <a:prstGeom prst="line">
                <a:avLst/>
              </a:prstGeom>
              <a:noFill/>
              <a:ln w="9525">
                <a:solidFill>
                  <a:schemeClr val="hlink"/>
                </a:solidFill>
                <a:round/>
                <a:headEnd/>
                <a:tailEnd/>
              </a:ln>
            </p:spPr>
            <p:txBody>
              <a:bodyPr/>
              <a:lstStyle/>
              <a:p>
                <a:endParaRPr lang="zh-CN" altLang="en-US"/>
              </a:p>
            </p:txBody>
          </p:sp>
          <p:sp>
            <p:nvSpPr>
              <p:cNvPr id="1069" name="Line 150"/>
              <p:cNvSpPr>
                <a:spLocks noChangeShapeType="1"/>
              </p:cNvSpPr>
              <p:nvPr/>
            </p:nvSpPr>
            <p:spPr bwMode="auto">
              <a:xfrm>
                <a:off x="1764" y="247"/>
                <a:ext cx="0" cy="337"/>
              </a:xfrm>
              <a:prstGeom prst="line">
                <a:avLst/>
              </a:prstGeom>
              <a:noFill/>
              <a:ln w="9525">
                <a:solidFill>
                  <a:schemeClr val="hlink"/>
                </a:solidFill>
                <a:round/>
                <a:headEnd/>
                <a:tailEnd/>
              </a:ln>
            </p:spPr>
            <p:txBody>
              <a:bodyPr/>
              <a:lstStyle/>
              <a:p>
                <a:endParaRPr lang="zh-CN" altLang="en-US"/>
              </a:p>
            </p:txBody>
          </p:sp>
          <p:sp>
            <p:nvSpPr>
              <p:cNvPr id="1070" name="Line 151"/>
              <p:cNvSpPr>
                <a:spLocks noChangeShapeType="1"/>
              </p:cNvSpPr>
              <p:nvPr/>
            </p:nvSpPr>
            <p:spPr bwMode="auto">
              <a:xfrm flipH="1">
                <a:off x="1738" y="468"/>
                <a:ext cx="68" cy="0"/>
              </a:xfrm>
              <a:prstGeom prst="line">
                <a:avLst/>
              </a:prstGeom>
              <a:noFill/>
              <a:ln w="9525">
                <a:solidFill>
                  <a:schemeClr val="hlink"/>
                </a:solidFill>
                <a:round/>
                <a:headEnd/>
                <a:tailEnd/>
              </a:ln>
            </p:spPr>
            <p:txBody>
              <a:bodyPr/>
              <a:lstStyle/>
              <a:p>
                <a:endParaRPr lang="zh-CN" altLang="en-US"/>
              </a:p>
            </p:txBody>
          </p:sp>
          <p:sp>
            <p:nvSpPr>
              <p:cNvPr id="1071" name="Line 152"/>
              <p:cNvSpPr>
                <a:spLocks noChangeShapeType="1"/>
              </p:cNvSpPr>
              <p:nvPr/>
            </p:nvSpPr>
            <p:spPr bwMode="auto">
              <a:xfrm>
                <a:off x="1604" y="468"/>
                <a:ext cx="60" cy="0"/>
              </a:xfrm>
              <a:prstGeom prst="line">
                <a:avLst/>
              </a:prstGeom>
              <a:noFill/>
              <a:ln w="9525">
                <a:solidFill>
                  <a:schemeClr val="hlink"/>
                </a:solidFill>
                <a:round/>
                <a:headEnd/>
                <a:tailEnd/>
              </a:ln>
            </p:spPr>
            <p:txBody>
              <a:bodyPr/>
              <a:lstStyle/>
              <a:p>
                <a:endParaRPr lang="zh-CN" altLang="en-US"/>
              </a:p>
            </p:txBody>
          </p:sp>
          <p:sp>
            <p:nvSpPr>
              <p:cNvPr id="1072" name="Line 153"/>
              <p:cNvSpPr>
                <a:spLocks noChangeShapeType="1"/>
              </p:cNvSpPr>
              <p:nvPr/>
            </p:nvSpPr>
            <p:spPr bwMode="auto">
              <a:xfrm flipH="1">
                <a:off x="1404" y="468"/>
                <a:ext cx="82" cy="0"/>
              </a:xfrm>
              <a:prstGeom prst="line">
                <a:avLst/>
              </a:prstGeom>
              <a:noFill/>
              <a:ln w="9525">
                <a:solidFill>
                  <a:schemeClr val="hlink"/>
                </a:solidFill>
                <a:round/>
                <a:headEnd/>
                <a:tailEnd/>
              </a:ln>
            </p:spPr>
            <p:txBody>
              <a:bodyPr/>
              <a:lstStyle/>
              <a:p>
                <a:endParaRPr lang="zh-CN" altLang="en-US"/>
              </a:p>
            </p:txBody>
          </p:sp>
          <p:sp>
            <p:nvSpPr>
              <p:cNvPr id="1073" name="Line 154"/>
              <p:cNvSpPr>
                <a:spLocks noChangeShapeType="1"/>
              </p:cNvSpPr>
              <p:nvPr/>
            </p:nvSpPr>
            <p:spPr bwMode="auto">
              <a:xfrm>
                <a:off x="1034" y="468"/>
                <a:ext cx="348" cy="0"/>
              </a:xfrm>
              <a:prstGeom prst="line">
                <a:avLst/>
              </a:prstGeom>
              <a:noFill/>
              <a:ln w="9525">
                <a:solidFill>
                  <a:schemeClr val="hlink"/>
                </a:solidFill>
                <a:round/>
                <a:headEnd/>
                <a:tailEnd/>
              </a:ln>
            </p:spPr>
            <p:txBody>
              <a:bodyPr/>
              <a:lstStyle/>
              <a:p>
                <a:endParaRPr lang="zh-CN" altLang="en-US"/>
              </a:p>
            </p:txBody>
          </p:sp>
          <p:sp>
            <p:nvSpPr>
              <p:cNvPr id="1074" name="Line 155"/>
              <p:cNvSpPr>
                <a:spLocks noChangeShapeType="1"/>
              </p:cNvSpPr>
              <p:nvPr/>
            </p:nvSpPr>
            <p:spPr bwMode="auto">
              <a:xfrm>
                <a:off x="1306" y="370"/>
                <a:ext cx="0" cy="298"/>
              </a:xfrm>
              <a:prstGeom prst="line">
                <a:avLst/>
              </a:prstGeom>
              <a:noFill/>
              <a:ln w="9525">
                <a:solidFill>
                  <a:schemeClr val="hlink"/>
                </a:solidFill>
                <a:round/>
                <a:headEnd/>
                <a:tailEnd/>
              </a:ln>
            </p:spPr>
            <p:txBody>
              <a:bodyPr/>
              <a:lstStyle/>
              <a:p>
                <a:endParaRPr lang="zh-CN" altLang="en-US"/>
              </a:p>
            </p:txBody>
          </p:sp>
          <p:sp>
            <p:nvSpPr>
              <p:cNvPr id="1075" name="Line 156"/>
              <p:cNvSpPr>
                <a:spLocks noChangeShapeType="1"/>
              </p:cNvSpPr>
              <p:nvPr/>
            </p:nvSpPr>
            <p:spPr bwMode="auto">
              <a:xfrm>
                <a:off x="1080" y="388"/>
                <a:ext cx="0" cy="156"/>
              </a:xfrm>
              <a:prstGeom prst="line">
                <a:avLst/>
              </a:prstGeom>
              <a:noFill/>
              <a:ln w="9525">
                <a:solidFill>
                  <a:schemeClr val="hlink"/>
                </a:solidFill>
                <a:round/>
                <a:headEnd/>
                <a:tailEnd/>
              </a:ln>
            </p:spPr>
            <p:txBody>
              <a:bodyPr/>
              <a:lstStyle/>
              <a:p>
                <a:endParaRPr lang="zh-CN" altLang="en-US"/>
              </a:p>
            </p:txBody>
          </p:sp>
          <p:sp>
            <p:nvSpPr>
              <p:cNvPr id="1076" name="Line 157"/>
              <p:cNvSpPr>
                <a:spLocks noChangeShapeType="1"/>
              </p:cNvSpPr>
              <p:nvPr/>
            </p:nvSpPr>
            <p:spPr bwMode="auto">
              <a:xfrm flipH="1" flipV="1">
                <a:off x="1308" y="245"/>
                <a:ext cx="0" cy="27"/>
              </a:xfrm>
              <a:prstGeom prst="line">
                <a:avLst/>
              </a:prstGeom>
              <a:noFill/>
              <a:ln w="9525">
                <a:solidFill>
                  <a:schemeClr val="hlink"/>
                </a:solidFill>
                <a:round/>
                <a:headEnd/>
                <a:tailEnd/>
              </a:ln>
            </p:spPr>
            <p:txBody>
              <a:bodyPr/>
              <a:lstStyle/>
              <a:p>
                <a:endParaRPr lang="zh-CN" altLang="en-US"/>
              </a:p>
            </p:txBody>
          </p:sp>
          <p:sp>
            <p:nvSpPr>
              <p:cNvPr id="1077" name="Line 158"/>
              <p:cNvSpPr>
                <a:spLocks noChangeShapeType="1"/>
              </p:cNvSpPr>
              <p:nvPr/>
            </p:nvSpPr>
            <p:spPr bwMode="auto">
              <a:xfrm>
                <a:off x="1536" y="316"/>
                <a:ext cx="0" cy="96"/>
              </a:xfrm>
              <a:prstGeom prst="line">
                <a:avLst/>
              </a:prstGeom>
              <a:noFill/>
              <a:ln w="9525">
                <a:solidFill>
                  <a:schemeClr val="hlink"/>
                </a:solidFill>
                <a:round/>
                <a:headEnd/>
                <a:tailEnd/>
              </a:ln>
            </p:spPr>
            <p:txBody>
              <a:bodyPr/>
              <a:lstStyle/>
              <a:p>
                <a:endParaRPr lang="zh-CN" altLang="en-US"/>
              </a:p>
            </p:txBody>
          </p:sp>
          <p:sp>
            <p:nvSpPr>
              <p:cNvPr id="1078" name="Line 159"/>
              <p:cNvSpPr>
                <a:spLocks noChangeShapeType="1"/>
              </p:cNvSpPr>
              <p:nvPr/>
            </p:nvSpPr>
            <p:spPr bwMode="auto">
              <a:xfrm flipV="1">
                <a:off x="1536" y="247"/>
                <a:ext cx="0" cy="22"/>
              </a:xfrm>
              <a:prstGeom prst="line">
                <a:avLst/>
              </a:prstGeom>
              <a:noFill/>
              <a:ln w="9525">
                <a:solidFill>
                  <a:schemeClr val="hlink"/>
                </a:solidFill>
                <a:round/>
                <a:headEnd/>
                <a:tailEnd/>
              </a:ln>
            </p:spPr>
            <p:txBody>
              <a:bodyPr/>
              <a:lstStyle/>
              <a:p>
                <a:endParaRPr lang="zh-CN" altLang="en-US"/>
              </a:p>
            </p:txBody>
          </p:sp>
          <p:sp>
            <p:nvSpPr>
              <p:cNvPr id="1079" name="Line 160"/>
              <p:cNvSpPr>
                <a:spLocks noChangeShapeType="1"/>
              </p:cNvSpPr>
              <p:nvPr/>
            </p:nvSpPr>
            <p:spPr bwMode="auto">
              <a:xfrm>
                <a:off x="4095" y="467"/>
                <a:ext cx="80" cy="0"/>
              </a:xfrm>
              <a:prstGeom prst="line">
                <a:avLst/>
              </a:prstGeom>
              <a:noFill/>
              <a:ln w="9525">
                <a:solidFill>
                  <a:schemeClr val="hlink"/>
                </a:solidFill>
                <a:round/>
                <a:headEnd/>
                <a:tailEnd/>
              </a:ln>
            </p:spPr>
            <p:txBody>
              <a:bodyPr/>
              <a:lstStyle/>
              <a:p>
                <a:endParaRPr lang="zh-CN" altLang="en-US"/>
              </a:p>
            </p:txBody>
          </p:sp>
        </p:grpSp>
      </p:grpSp>
      <p:sp>
        <p:nvSpPr>
          <p:cNvPr id="3233" name="Rectangle 161"/>
          <p:cNvSpPr>
            <a:spLocks noGrp="1" noChangeArrowheads="1"/>
          </p:cNvSpPr>
          <p:nvPr>
            <p:ph type="title"/>
          </p:nvPr>
        </p:nvSpPr>
        <p:spPr bwMode="auto">
          <a:xfrm>
            <a:off x="1295400" y="228600"/>
            <a:ext cx="7589838" cy="701675"/>
          </a:xfrm>
          <a:prstGeom prst="rect">
            <a:avLst/>
          </a:prstGeom>
          <a:noFill/>
          <a:ln>
            <a:noFill/>
          </a:ln>
          <a:effectLst/>
        </p:spPr>
        <p:txBody>
          <a:bodyPr vert="horz" wrap="square" lIns="91440" tIns="45720" rIns="91440" bIns="45720" numCol="1" anchor="ctr" anchorCtr="0" compatLnSpc="1"/>
          <a:lstStyle/>
          <a:p>
            <a:pPr lvl="0"/>
            <a:r>
              <a:rPr lang="zh-TW" altLang="en-US" noProof="1"/>
              <a:t>按一下以編輯母片標題樣式</a:t>
            </a:r>
          </a:p>
        </p:txBody>
      </p:sp>
      <p:sp>
        <p:nvSpPr>
          <p:cNvPr id="1032" name="Line 162"/>
          <p:cNvSpPr>
            <a:spLocks noChangeShapeType="1"/>
          </p:cNvSpPr>
          <p:nvPr/>
        </p:nvSpPr>
        <p:spPr bwMode="auto">
          <a:xfrm flipV="1">
            <a:off x="900113" y="6524625"/>
            <a:ext cx="7848600" cy="0"/>
          </a:xfrm>
          <a:prstGeom prst="line">
            <a:avLst/>
          </a:prstGeom>
          <a:noFill/>
          <a:ln w="57150" cmpd="thickThin">
            <a:solidFill>
              <a:schemeClr val="tx1"/>
            </a:solidFill>
            <a:round/>
            <a:headEnd/>
            <a:tailEnd/>
          </a:ln>
        </p:spPr>
        <p:txBody>
          <a:bodyPr/>
          <a:lstStyle/>
          <a:p>
            <a:endParaRPr lang="zh-CN" altLang="en-US"/>
          </a:p>
        </p:txBody>
      </p:sp>
      <p:sp>
        <p:nvSpPr>
          <p:cNvPr id="3235" name="Rectangle 163"/>
          <p:cNvSpPr>
            <a:spLocks noGrp="1" noChangeArrowheads="1"/>
          </p:cNvSpPr>
          <p:nvPr>
            <p:ph type="sldNum" sz="quarter" idx="4"/>
          </p:nvPr>
        </p:nvSpPr>
        <p:spPr bwMode="auto">
          <a:xfrm>
            <a:off x="5435600" y="6524625"/>
            <a:ext cx="32512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ea typeface="PMingLiU" pitchFamily="18" charset="-120"/>
              </a:defRPr>
            </a:lvl1pPr>
          </a:lstStyle>
          <a:p>
            <a:fld id="{9000091B-4564-42C5-867C-BA2B5CECA5F4}" type="slidenum">
              <a:rPr lang="zh-TW" altLang="en-US"/>
              <a:pPr/>
              <a:t>‹#›</a:t>
            </a:fld>
            <a:endParaRPr lang="zh-TW" altLang="en-US"/>
          </a:p>
        </p:txBody>
      </p:sp>
      <p:pic>
        <p:nvPicPr>
          <p:cNvPr id="1034" name="Picture 164" descr="ai logo"/>
          <p:cNvPicPr>
            <a:picLocks noChangeAspect="1" noChangeArrowheads="1"/>
          </p:cNvPicPr>
          <p:nvPr/>
        </p:nvPicPr>
        <p:blipFill>
          <a:blip r:embed="rId20" cstate="print"/>
          <a:srcRect/>
          <a:stretch>
            <a:fillRect/>
          </a:stretch>
        </p:blipFill>
        <p:spPr bwMode="auto">
          <a:xfrm>
            <a:off x="34925" y="5715000"/>
            <a:ext cx="1143000" cy="911225"/>
          </a:xfrm>
          <a:prstGeom prst="rect">
            <a:avLst/>
          </a:prstGeom>
          <a:noFill/>
          <a:ln w="9525">
            <a:noFill/>
            <a:miter lim="800000"/>
            <a:headEnd/>
            <a:tailEnd/>
          </a:ln>
        </p:spPr>
      </p:pic>
      <p:sp>
        <p:nvSpPr>
          <p:cNvPr id="3237" name="Text Box 165"/>
          <p:cNvSpPr txBox="1">
            <a:spLocks noChangeArrowheads="1"/>
          </p:cNvSpPr>
          <p:nvPr/>
        </p:nvSpPr>
        <p:spPr bwMode="auto">
          <a:xfrm>
            <a:off x="1817688" y="6521450"/>
            <a:ext cx="5346700" cy="336550"/>
          </a:xfrm>
          <a:prstGeom prst="rect">
            <a:avLst/>
          </a:prstGeom>
          <a:noFill/>
          <a:ln>
            <a:noFill/>
          </a:ln>
          <a:effectLst/>
        </p:spPr>
        <p:txBody>
          <a:bodyPr>
            <a:spAutoFit/>
          </a:bodyPr>
          <a:lstStyle/>
          <a:p>
            <a:pPr eaLnBrk="1" hangingPunct="1">
              <a:defRPr/>
            </a:pPr>
            <a:r>
              <a:rPr kumimoji="1" lang="en-US" altLang="zh-CN" sz="160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rPr>
              <a:t> </a:t>
            </a:r>
            <a:r>
              <a:rPr kumimoji="1" lang="en-US" altLang="zh-CN" sz="160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Central South University     Artificial Intelligence</a:t>
            </a:r>
            <a:endParaRPr kumimoji="1" lang="en-US" altLang="zh-TW" sz="160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036" name="Group 166"/>
          <p:cNvGrpSpPr>
            <a:grpSpLocks/>
          </p:cNvGrpSpPr>
          <p:nvPr/>
        </p:nvGrpSpPr>
        <p:grpSpPr bwMode="auto">
          <a:xfrm>
            <a:off x="53975" y="2865438"/>
            <a:ext cx="8915400" cy="1127125"/>
            <a:chOff x="0" y="0"/>
            <a:chExt cx="5616" cy="710"/>
          </a:xfrm>
        </p:grpSpPr>
        <p:sp>
          <p:nvSpPr>
            <p:cNvPr id="1049" name="Rectangle 167"/>
            <p:cNvSpPr>
              <a:spLocks noChangeArrowheads="1"/>
            </p:cNvSpPr>
            <p:nvPr/>
          </p:nvSpPr>
          <p:spPr bwMode="auto">
            <a:xfrm>
              <a:off x="0" y="0"/>
              <a:ext cx="0" cy="330"/>
            </a:xfrm>
            <a:prstGeom prst="rect">
              <a:avLst/>
            </a:prstGeom>
            <a:noFill/>
            <a:ln>
              <a:noFill/>
            </a:ln>
            <a:effectLst/>
          </p:spPr>
          <p:txBody>
            <a:bodyPr>
              <a:spAutoFit/>
            </a:bodyP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50" name="Rectangle 168"/>
            <p:cNvSpPr>
              <a:spLocks noChangeArrowheads="1"/>
            </p:cNvSpPr>
            <p:nvPr/>
          </p:nvSpPr>
          <p:spPr bwMode="auto">
            <a:xfrm>
              <a:off x="0" y="0"/>
              <a:ext cx="5616" cy="710"/>
            </a:xfrm>
            <a:prstGeom prst="rect">
              <a:avLst/>
            </a:prstGeom>
            <a:noFill/>
            <a:ln>
              <a:noFill/>
            </a:ln>
            <a:effectLst/>
          </p:spPr>
          <p:txBody>
            <a:bodyPr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l" eaLnBrk="1" hangingPunct="1">
                <a:defRPr/>
              </a:pPr>
              <a:r>
                <a:rPr kumimoji="1" lang="en-US" altLang="zh-CN" sz="900" b="0">
                  <a:solidFill>
                    <a:schemeClr val="tx1"/>
                  </a:solidFill>
                  <a:latin typeface="Times New Roman" panose="02020603050405020304" pitchFamily="18" charset="0"/>
                  <a:ea typeface="宋体" panose="02010600030101010101" pitchFamily="2" charset="-122"/>
                </a:rPr>
                <a:t>  </a:t>
              </a:r>
              <a:r>
                <a:rPr kumimoji="1" lang="en-US" altLang="zh-CN" sz="5900" b="0">
                  <a:solidFill>
                    <a:schemeClr val="tx1"/>
                  </a:solidFill>
                  <a:latin typeface="Times New Roman" panose="02020603050405020304" pitchFamily="18" charset="0"/>
                  <a:ea typeface="宋体" panose="02010600030101010101" pitchFamily="2" charset="-122"/>
                </a:rPr>
                <a:t> </a:t>
              </a:r>
              <a:r>
                <a:rPr kumimoji="1" lang="en-US" altLang="zh-CN" sz="900" b="0">
                  <a:solidFill>
                    <a:schemeClr val="tx1"/>
                  </a:solidFill>
                  <a:latin typeface="Times New Roman" panose="02020603050405020304" pitchFamily="18" charset="0"/>
                  <a:ea typeface="宋体" panose="02010600030101010101" pitchFamily="2" charset="-122"/>
                </a:rPr>
                <a:t>                                                                                                                                                                                                                                                                                                                       </a:t>
              </a:r>
            </a:p>
          </p:txBody>
        </p:sp>
      </p:grpSp>
      <p:sp>
        <p:nvSpPr>
          <p:cNvPr id="3241" name="Text Box 169"/>
          <p:cNvSpPr txBox="1">
            <a:spLocks noChangeArrowheads="1"/>
          </p:cNvSpPr>
          <p:nvPr/>
        </p:nvSpPr>
        <p:spPr bwMode="auto">
          <a:xfrm rot="20455001">
            <a:off x="7318375" y="5513388"/>
            <a:ext cx="1277938" cy="585787"/>
          </a:xfrm>
          <a:prstGeom prst="rect">
            <a:avLst/>
          </a:prstGeom>
          <a:noFill/>
          <a:ln>
            <a:noFill/>
          </a:ln>
          <a:effectLst/>
        </p:spPr>
        <p:txBody>
          <a:bodyPr wrap="none">
            <a:spAutoFit/>
          </a:bodyPr>
          <a:lstStyle/>
          <a:p>
            <a:pPr eaLnBrk="1" hangingPunct="1">
              <a:defRPr/>
            </a:pPr>
            <a:r>
              <a:rPr kumimoji="1" lang="en-US" altLang="zh-CN" sz="32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宋体" panose="02010600030101010101" pitchFamily="2" charset="-122"/>
              </a:rPr>
              <a:t>CISIC</a:t>
            </a:r>
          </a:p>
        </p:txBody>
      </p:sp>
      <p:sp>
        <p:nvSpPr>
          <p:cNvPr id="1038" name="Rectangle 170"/>
          <p:cNvSpPr>
            <a:spLocks noChangeArrowheads="1"/>
          </p:cNvSpPr>
          <p:nvPr/>
        </p:nvSpPr>
        <p:spPr bwMode="auto">
          <a:xfrm>
            <a:off x="1981200" y="533400"/>
            <a:ext cx="381000" cy="3810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39" name="Rectangle 171"/>
          <p:cNvSpPr>
            <a:spLocks noChangeArrowheads="1"/>
          </p:cNvSpPr>
          <p:nvPr/>
        </p:nvSpPr>
        <p:spPr bwMode="auto">
          <a:xfrm>
            <a:off x="2362200" y="152400"/>
            <a:ext cx="381000" cy="3810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40" name="Rectangle 172"/>
          <p:cNvSpPr>
            <a:spLocks noChangeArrowheads="1"/>
          </p:cNvSpPr>
          <p:nvPr/>
        </p:nvSpPr>
        <p:spPr bwMode="auto">
          <a:xfrm>
            <a:off x="5715000" y="609600"/>
            <a:ext cx="304800" cy="3048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41" name="Rectangle 173"/>
          <p:cNvSpPr>
            <a:spLocks noChangeArrowheads="1"/>
          </p:cNvSpPr>
          <p:nvPr/>
        </p:nvSpPr>
        <p:spPr bwMode="auto">
          <a:xfrm>
            <a:off x="5562600" y="457200"/>
            <a:ext cx="304800" cy="3048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42" name="Rectangle 174"/>
          <p:cNvSpPr>
            <a:spLocks noChangeArrowheads="1"/>
          </p:cNvSpPr>
          <p:nvPr/>
        </p:nvSpPr>
        <p:spPr bwMode="auto">
          <a:xfrm>
            <a:off x="1981200" y="533400"/>
            <a:ext cx="381000" cy="3810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43" name="Rectangle 175"/>
          <p:cNvSpPr>
            <a:spLocks noChangeArrowheads="1"/>
          </p:cNvSpPr>
          <p:nvPr/>
        </p:nvSpPr>
        <p:spPr bwMode="auto">
          <a:xfrm>
            <a:off x="2339975" y="115888"/>
            <a:ext cx="381000" cy="3810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nvGrpSpPr>
          <p:cNvPr id="1044" name="Group 176"/>
          <p:cNvGrpSpPr>
            <a:grpSpLocks/>
          </p:cNvGrpSpPr>
          <p:nvPr/>
        </p:nvGrpSpPr>
        <p:grpSpPr bwMode="auto">
          <a:xfrm>
            <a:off x="76200" y="762000"/>
            <a:ext cx="533400" cy="609600"/>
            <a:chOff x="480" y="432"/>
            <a:chExt cx="480" cy="480"/>
          </a:xfrm>
        </p:grpSpPr>
        <p:sp>
          <p:nvSpPr>
            <p:cNvPr id="1045" name="Rectangle 177"/>
            <p:cNvSpPr>
              <a:spLocks noChangeArrowheads="1"/>
            </p:cNvSpPr>
            <p:nvPr/>
          </p:nvSpPr>
          <p:spPr bwMode="auto">
            <a:xfrm>
              <a:off x="480" y="67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46" name="Rectangle 178"/>
            <p:cNvSpPr>
              <a:spLocks noChangeArrowheads="1"/>
            </p:cNvSpPr>
            <p:nvPr/>
          </p:nvSpPr>
          <p:spPr bwMode="auto">
            <a:xfrm>
              <a:off x="720" y="432"/>
              <a:ext cx="240" cy="24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047" name="Rectangle 179"/>
            <p:cNvSpPr>
              <a:spLocks noChangeArrowheads="1"/>
            </p:cNvSpPr>
            <p:nvPr/>
          </p:nvSpPr>
          <p:spPr bwMode="auto">
            <a:xfrm>
              <a:off x="480" y="672"/>
              <a:ext cx="240" cy="24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sp>
          <p:nvSpPr>
            <p:cNvPr id="1048" name="Rectangle 180"/>
            <p:cNvSpPr>
              <a:spLocks noChangeArrowheads="1"/>
            </p:cNvSpPr>
            <p:nvPr/>
          </p:nvSpPr>
          <p:spPr bwMode="auto">
            <a:xfrm>
              <a:off x="720" y="432"/>
              <a:ext cx="240" cy="24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a:p>
          </p:txBody>
        </p:sp>
      </p:grpSp>
    </p:spTree>
  </p:cSld>
  <p:clrMap bg1="lt1" tx1="dk1" bg2="lt2" tx2="dk2" accent1="accent1" accent2="accent2" accent3="accent3" accent4="accent4" accent5="accent5" accent6="accent6" hlink="hlink" folHlink="folHlink"/>
  <p:sldLayoutIdLst>
    <p:sldLayoutId id="2147484150"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1" r:id="rId16"/>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233"/>
                                        </p:tgtEl>
                                        <p:attrNameLst>
                                          <p:attrName>style.visibility</p:attrName>
                                        </p:attrNameLst>
                                      </p:cBhvr>
                                      <p:to>
                                        <p:strVal val="visible"/>
                                      </p:to>
                                    </p:set>
                                    <p:animEffect transition="in" filter="randombar(horizontal)">
                                      <p:cBhvr>
                                        <p:cTn id="7" dur="500"/>
                                        <p:tgtEl>
                                          <p:spTgt spid="3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81">
                                            <p:txEl>
                                              <p:pRg st="0" end="0"/>
                                            </p:txEl>
                                          </p:spTgt>
                                        </p:tgtEl>
                                        <p:attrNameLst>
                                          <p:attrName>style.visibility</p:attrName>
                                        </p:attrNameLst>
                                      </p:cBhvr>
                                      <p:to>
                                        <p:strVal val="visible"/>
                                      </p:to>
                                    </p:set>
                                    <p:animEffect transition="in" filter="randombar(horizontal)">
                                      <p:cBhvr>
                                        <p:cTn id="12" dur="500"/>
                                        <p:tgtEl>
                                          <p:spTgt spid="3081">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081">
                                            <p:txEl>
                                              <p:pRg st="1" end="1"/>
                                            </p:txEl>
                                          </p:spTgt>
                                        </p:tgtEl>
                                        <p:attrNameLst>
                                          <p:attrName>style.visibility</p:attrName>
                                        </p:attrNameLst>
                                      </p:cBhvr>
                                      <p:to>
                                        <p:strVal val="visible"/>
                                      </p:to>
                                    </p:set>
                                    <p:animEffect transition="in" filter="randombar(horizontal)">
                                      <p:cBhvr>
                                        <p:cTn id="15" dur="500"/>
                                        <p:tgtEl>
                                          <p:spTgt spid="3081">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081">
                                            <p:txEl>
                                              <p:pRg st="2" end="2"/>
                                            </p:txEl>
                                          </p:spTgt>
                                        </p:tgtEl>
                                        <p:attrNameLst>
                                          <p:attrName>style.visibility</p:attrName>
                                        </p:attrNameLst>
                                      </p:cBhvr>
                                      <p:to>
                                        <p:strVal val="visible"/>
                                      </p:to>
                                    </p:set>
                                    <p:animEffect transition="in" filter="randombar(horizontal)">
                                      <p:cBhvr>
                                        <p:cTn id="18" dur="500"/>
                                        <p:tgtEl>
                                          <p:spTgt spid="3081">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081">
                                            <p:txEl>
                                              <p:pRg st="3" end="3"/>
                                            </p:txEl>
                                          </p:spTgt>
                                        </p:tgtEl>
                                        <p:attrNameLst>
                                          <p:attrName>style.visibility</p:attrName>
                                        </p:attrNameLst>
                                      </p:cBhvr>
                                      <p:to>
                                        <p:strVal val="visible"/>
                                      </p:to>
                                    </p:set>
                                    <p:animEffect transition="in" filter="randombar(horizontal)">
                                      <p:cBhvr>
                                        <p:cTn id="21" dur="500"/>
                                        <p:tgtEl>
                                          <p:spTgt spid="3081">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081">
                                            <p:txEl>
                                              <p:pRg st="4" end="4"/>
                                            </p:txEl>
                                          </p:spTgt>
                                        </p:tgtEl>
                                        <p:attrNameLst>
                                          <p:attrName>style.visibility</p:attrName>
                                        </p:attrNameLst>
                                      </p:cBhvr>
                                      <p:to>
                                        <p:strVal val="visible"/>
                                      </p:to>
                                    </p:set>
                                    <p:animEffect transition="in" filter="randombar(horizontal)">
                                      <p:cBhvr>
                                        <p:cTn id="24" dur="500"/>
                                        <p:tgtEl>
                                          <p:spTgt spid="30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build="p">
        <p:tmplLst>
          <p:tmpl lvl="1">
            <p:tnLst>
              <p:par>
                <p:cTn presetID="14" presetClass="entr" presetSubtype="10" fill="hold" nodeType="click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randombar(horizontal)">
                      <p:cBhvr>
                        <p:cTn dur="500"/>
                        <p:tgtEl>
                          <p:spTgt spid="3081"/>
                        </p:tgtEl>
                      </p:cBhvr>
                    </p:animEffect>
                  </p:childTnLst>
                </p:cTn>
              </p:par>
            </p:tnLst>
          </p:tmpl>
          <p:tmpl lvl="2">
            <p:tnLst>
              <p:par>
                <p:cTn presetID="14" presetClass="entr" presetSubtype="1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randombar(horizontal)">
                      <p:cBhvr>
                        <p:cTn dur="500"/>
                        <p:tgtEl>
                          <p:spTgt spid="3081"/>
                        </p:tgtEl>
                      </p:cBhvr>
                    </p:animEffect>
                  </p:childTnLst>
                </p:cTn>
              </p:par>
            </p:tnLst>
          </p:tmpl>
          <p:tmpl lvl="3">
            <p:tnLst>
              <p:par>
                <p:cTn presetID="14" presetClass="entr" presetSubtype="1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randombar(horizontal)">
                      <p:cBhvr>
                        <p:cTn dur="500"/>
                        <p:tgtEl>
                          <p:spTgt spid="3081"/>
                        </p:tgtEl>
                      </p:cBhvr>
                    </p:animEffect>
                  </p:childTnLst>
                </p:cTn>
              </p:par>
            </p:tnLst>
          </p:tmpl>
          <p:tmpl lvl="4">
            <p:tnLst>
              <p:par>
                <p:cTn presetID="14" presetClass="entr" presetSubtype="1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randombar(horizontal)">
                      <p:cBhvr>
                        <p:cTn dur="500"/>
                        <p:tgtEl>
                          <p:spTgt spid="3081"/>
                        </p:tgtEl>
                      </p:cBhvr>
                    </p:animEffect>
                  </p:childTnLst>
                </p:cTn>
              </p:par>
            </p:tnLst>
          </p:tmpl>
          <p:tmpl lvl="5">
            <p:tnLst>
              <p:par>
                <p:cTn presetID="14" presetClass="entr" presetSubtype="1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randombar(horizontal)">
                      <p:cBhvr>
                        <p:cTn dur="500"/>
                        <p:tgtEl>
                          <p:spTgt spid="3081"/>
                        </p:tgtEl>
                      </p:cBhvr>
                    </p:animEffect>
                  </p:childTnLst>
                </p:cTn>
              </p:par>
            </p:tnLst>
          </p:tmpl>
        </p:tmplLst>
      </p:bldP>
      <p:bldP spid="3233" grpId="0"/>
    </p:bldLst>
  </p:timing>
  <p:txStyles>
    <p:titleStyle>
      <a:lvl1pPr algn="l" rtl="0" eaLnBrk="0" fontAlgn="base" hangingPunct="0">
        <a:spcBef>
          <a:spcPct val="0"/>
        </a:spcBef>
        <a:spcAft>
          <a:spcPct val="0"/>
        </a:spcAft>
        <a:defRPr sz="3200" b="1" kern="1200">
          <a:solidFill>
            <a:srgbClr val="80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2pPr>
      <a:lvl3pPr algn="l"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3pPr>
      <a:lvl4pPr algn="l"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4pPr>
      <a:lvl5pPr algn="l"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5pPr>
      <a:lvl6pPr marL="457200" algn="l"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6pPr>
      <a:lvl7pPr marL="914400" algn="l"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7pPr>
      <a:lvl8pPr marL="1371600" algn="l"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8pPr>
      <a:lvl9pPr marL="1828800" algn="l"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Blip>
          <a:blip r:embed="rId21"/>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22"/>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Blip>
          <a:blip r:embed="rId23"/>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Blip>
          <a:blip r:embed="rId24"/>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Calibri" panose="020F0502020204030204"/>
                <a:ea typeface="宋体" panose="02010600030101010101" pitchFamily="2" charset="-122"/>
              </a:defRPr>
            </a:lvl1pPr>
          </a:lstStyle>
          <a:p>
            <a:pPr>
              <a:defRPr/>
            </a:pPr>
            <a:fld id="{8775AAE6-ED8E-43B2-916A-2460B5894781}" type="datetimeFigureOut">
              <a:rPr lang="zh-CN" altLang="en-US"/>
              <a:pPr>
                <a:defRPr/>
              </a:pPr>
              <a:t>2023/3/12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Calibri" panose="020F0502020204030204"/>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fld id="{8E7EFAB5-D20E-4148-B452-195EBDFE3BF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Image:P11_kasparov_breakout.jpg" TargetMode="External"/><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灯片编号占位符 3"/>
          <p:cNvSpPr>
            <a:spLocks noGrp="1" noChangeArrowheads="1"/>
          </p:cNvSpPr>
          <p:nvPr>
            <p:ph type="sldNum" sz="quarter" idx="10"/>
          </p:nvPr>
        </p:nvSpPr>
        <p:spPr>
          <a:noFill/>
          <a:ln>
            <a:miter lim="800000"/>
            <a:headEnd/>
            <a:tailEnd/>
          </a:ln>
        </p:spPr>
        <p:txBody>
          <a:bodyPr/>
          <a:lstStyle/>
          <a:p>
            <a:fld id="{3D88A33B-7D9B-4CC6-A571-30D58D14A2EE}" type="slidenum">
              <a:rPr lang="zh-TW" altLang="en-US"/>
              <a:pPr/>
              <a:t>1</a:t>
            </a:fld>
            <a:endParaRPr lang="zh-TW" altLang="en-US"/>
          </a:p>
        </p:txBody>
      </p:sp>
      <p:sp>
        <p:nvSpPr>
          <p:cNvPr id="18436" name="Rectangle 3"/>
          <p:cNvSpPr>
            <a:spLocks noGrp="1" noChangeArrowheads="1"/>
          </p:cNvSpPr>
          <p:nvPr>
            <p:ph idx="1"/>
          </p:nvPr>
        </p:nvSpPr>
        <p:spPr>
          <a:xfrm>
            <a:off x="468313" y="1125538"/>
            <a:ext cx="8207375" cy="4895850"/>
          </a:xfrm>
        </p:spPr>
        <p:txBody>
          <a:bodyPr/>
          <a:lstStyle/>
          <a:p>
            <a:pPr algn="ctr" eaLnBrk="1" hangingPunct="1">
              <a:buFontTx/>
              <a:buNone/>
            </a:pPr>
            <a:r>
              <a:rPr lang="zh-CN" altLang="en-US" sz="6600" b="1" dirty="0" smtClean="0">
                <a:solidFill>
                  <a:srgbClr val="FF0000"/>
                </a:solidFill>
                <a:latin typeface="华文中宋" pitchFamily="2" charset="-122"/>
                <a:ea typeface="华文中宋" pitchFamily="2" charset="-122"/>
              </a:rPr>
              <a:t>人工智能</a:t>
            </a:r>
          </a:p>
          <a:p>
            <a:pPr algn="ctr" eaLnBrk="1" hangingPunct="1">
              <a:buFontTx/>
              <a:buNone/>
            </a:pPr>
            <a:r>
              <a:rPr lang="en-US" altLang="zh-CN" sz="6000" b="1" dirty="0" smtClean="0">
                <a:solidFill>
                  <a:srgbClr val="0000FF"/>
                </a:solidFill>
              </a:rPr>
              <a:t>Artificial Intelligence</a:t>
            </a:r>
          </a:p>
          <a:p>
            <a:pPr eaLnBrk="1" hangingPunct="1">
              <a:buFontTx/>
              <a:buNone/>
            </a:pPr>
            <a:endParaRPr lang="en-US" altLang="zh-CN" dirty="0" smtClean="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灯片编号占位符 3"/>
          <p:cNvSpPr>
            <a:spLocks noGrp="1" noChangeArrowheads="1"/>
          </p:cNvSpPr>
          <p:nvPr>
            <p:ph type="sldNum" sz="quarter" idx="10"/>
          </p:nvPr>
        </p:nvSpPr>
        <p:spPr>
          <a:noFill/>
          <a:ln>
            <a:miter lim="800000"/>
            <a:headEnd/>
            <a:tailEnd/>
          </a:ln>
        </p:spPr>
        <p:txBody>
          <a:bodyPr/>
          <a:lstStyle/>
          <a:p>
            <a:fld id="{4ACF867A-D149-4BAE-A746-43844E2E7A2E}" type="slidenum">
              <a:rPr lang="zh-TW" altLang="en-US"/>
              <a:pPr/>
              <a:t>10</a:t>
            </a:fld>
            <a:endParaRPr lang="zh-TW" altLang="en-US"/>
          </a:p>
        </p:txBody>
      </p:sp>
      <p:sp>
        <p:nvSpPr>
          <p:cNvPr id="23554" name="Rectangle 2"/>
          <p:cNvSpPr>
            <a:spLocks noGrp="1" noChangeArrowheads="1"/>
          </p:cNvSpPr>
          <p:nvPr>
            <p:ph type="title"/>
          </p:nvPr>
        </p:nvSpPr>
        <p:spPr>
          <a:xfrm>
            <a:off x="1116013" y="188913"/>
            <a:ext cx="7793037" cy="696912"/>
          </a:xfrm>
        </p:spPr>
        <p:txBody>
          <a:bodyPr/>
          <a:lstStyle/>
          <a:p>
            <a:pPr eaLnBrk="1" hangingPunct="1">
              <a:defRPr/>
            </a:pPr>
            <a:r>
              <a:rPr lang="en-US" altLang="zh-CN" b="0" dirty="0"/>
              <a:t> </a:t>
            </a: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孕育期</a:t>
            </a:r>
            <a:r>
              <a:rPr lang="zh-CN" altLang="en-US" dirty="0"/>
              <a:t> </a:t>
            </a:r>
          </a:p>
        </p:txBody>
      </p:sp>
      <p:sp>
        <p:nvSpPr>
          <p:cNvPr id="27652" name="Rectangle 3"/>
          <p:cNvSpPr>
            <a:spLocks noGrp="1" noChangeArrowheads="1"/>
          </p:cNvSpPr>
          <p:nvPr>
            <p:ph idx="1"/>
          </p:nvPr>
        </p:nvSpPr>
        <p:spPr>
          <a:xfrm>
            <a:off x="539750" y="1125538"/>
            <a:ext cx="5400675" cy="5327650"/>
          </a:xfrm>
        </p:spPr>
        <p:txBody>
          <a:bodyPr/>
          <a:lstStyle/>
          <a:p>
            <a:pPr lvl="1">
              <a:defRPr/>
            </a:pPr>
            <a:r>
              <a:rPr lang="zh-CN" altLang="en-US" sz="3200" dirty="0">
                <a:solidFill>
                  <a:srgbClr val="FF0000"/>
                </a:solidFill>
              </a:rPr>
              <a:t>孕育期</a:t>
            </a:r>
            <a:r>
              <a:rPr lang="zh-CN" altLang="en-US" dirty="0"/>
              <a:t> （ </a:t>
            </a:r>
            <a:r>
              <a:rPr lang="en-US" altLang="zh-CN" dirty="0"/>
              <a:t>1956</a:t>
            </a:r>
            <a:r>
              <a:rPr lang="zh-CN" altLang="en-US" dirty="0"/>
              <a:t>以前）</a:t>
            </a:r>
            <a:endParaRPr lang="en-US" altLang="zh-CN" dirty="0"/>
          </a:p>
          <a:p>
            <a:pPr marL="457200" lvl="1" indent="0">
              <a:buFontTx/>
              <a:buNone/>
              <a:defRPr/>
            </a:pPr>
            <a:r>
              <a:rPr lang="en-US" altLang="zh-CN" dirty="0"/>
              <a:t>     </a:t>
            </a:r>
            <a:r>
              <a:rPr lang="zh-CN" altLang="en-US" dirty="0"/>
              <a:t>数理逻辑学科</a:t>
            </a:r>
          </a:p>
          <a:p>
            <a:pPr marL="457200" lvl="1" indent="0">
              <a:buFontTx/>
              <a:buNone/>
              <a:defRPr/>
            </a:pPr>
            <a:r>
              <a:rPr lang="zh-CN" altLang="en-US" b="1" dirty="0"/>
              <a:t>     </a:t>
            </a:r>
            <a:r>
              <a:rPr lang="zh-CN" altLang="en-US" dirty="0"/>
              <a:t>计算的新思想</a:t>
            </a:r>
          </a:p>
          <a:p>
            <a:pPr lvl="1" eaLnBrk="1" hangingPunct="1">
              <a:spcBef>
                <a:spcPct val="50000"/>
              </a:spcBef>
              <a:defRPr/>
            </a:pPr>
            <a:r>
              <a:rPr lang="zh-CN" altLang="en-US" dirty="0"/>
              <a:t>亚里斯多德（公元前</a:t>
            </a:r>
            <a:r>
              <a:rPr lang="en-US" altLang="zh-CN" dirty="0"/>
              <a:t>384—322</a:t>
            </a:r>
            <a:r>
              <a:rPr lang="zh-CN" altLang="en-US" dirty="0"/>
              <a:t>）：古希腊伟大的哲学家和思想家，创立了演绎法。他提出的三段论至今仍然是</a:t>
            </a:r>
            <a:r>
              <a:rPr lang="zh-CN" altLang="en-US" b="1" dirty="0"/>
              <a:t>演绎推理</a:t>
            </a:r>
            <a:r>
              <a:rPr lang="zh-CN" altLang="en-US" dirty="0"/>
              <a:t>的最基本出发点。</a:t>
            </a:r>
          </a:p>
          <a:p>
            <a:pPr lvl="1" eaLnBrk="1" hangingPunct="1">
              <a:lnSpc>
                <a:spcPct val="105000"/>
              </a:lnSpc>
              <a:spcBef>
                <a:spcPct val="50000"/>
              </a:spcBef>
              <a:defRPr/>
            </a:pPr>
            <a:r>
              <a:rPr lang="zh-CN" altLang="en-US" dirty="0"/>
              <a:t>莱布尼茨</a:t>
            </a:r>
            <a:r>
              <a:rPr lang="en-US" altLang="zh-CN" dirty="0"/>
              <a:t>(1646—1716)</a:t>
            </a:r>
            <a:r>
              <a:rPr lang="zh-CN" altLang="en-US" dirty="0"/>
              <a:t>：德国数学家和哲学家，把形式逻辑符号化，奠定了</a:t>
            </a:r>
            <a:r>
              <a:rPr lang="zh-CN" altLang="en-US" b="1" dirty="0">
                <a:solidFill>
                  <a:srgbClr val="0000FF"/>
                </a:solidFill>
              </a:rPr>
              <a:t>数理逻辑</a:t>
            </a:r>
            <a:r>
              <a:rPr lang="zh-CN" altLang="en-US" dirty="0"/>
              <a:t>的基础。</a:t>
            </a:r>
          </a:p>
        </p:txBody>
      </p:sp>
      <p:pic>
        <p:nvPicPr>
          <p:cNvPr id="29701" name="Picture 8" descr="莱布尼茨"/>
          <p:cNvPicPr>
            <a:picLocks noChangeAspect="1" noChangeArrowheads="1"/>
          </p:cNvPicPr>
          <p:nvPr/>
        </p:nvPicPr>
        <p:blipFill>
          <a:blip r:embed="rId2" cstate="print"/>
          <a:srcRect/>
          <a:stretch>
            <a:fillRect/>
          </a:stretch>
        </p:blipFill>
        <p:spPr bwMode="auto">
          <a:xfrm>
            <a:off x="6372225" y="3573463"/>
            <a:ext cx="1868488" cy="2273300"/>
          </a:xfrm>
          <a:prstGeom prst="rect">
            <a:avLst/>
          </a:prstGeom>
          <a:noFill/>
          <a:ln w="9525">
            <a:noFill/>
            <a:miter lim="800000"/>
            <a:headEnd/>
            <a:tailEnd/>
          </a:ln>
        </p:spPr>
      </p:pic>
      <p:sp>
        <p:nvSpPr>
          <p:cNvPr id="29702" name="AutoShape 10" descr="Z"/>
          <p:cNvSpPr>
            <a:spLocks noChangeAspect="1" noChangeArrowheads="1"/>
          </p:cNvSpPr>
          <p:nvPr/>
        </p:nvSpPr>
        <p:spPr bwMode="auto">
          <a:xfrm>
            <a:off x="3595688" y="2257425"/>
            <a:ext cx="1952625" cy="2343150"/>
          </a:xfrm>
          <a:prstGeom prst="rect">
            <a:avLst/>
          </a:prstGeom>
          <a:noFill/>
          <a:ln w="9525">
            <a:noFill/>
            <a:miter lim="800000"/>
            <a:headEnd/>
            <a:tailEnd/>
          </a:ln>
        </p:spPr>
        <p:txBody>
          <a:bodyPr/>
          <a:lstStyle/>
          <a:p>
            <a:pPr algn="ctr" eaLnBrk="1" hangingPunct="1"/>
            <a:endParaRPr lang="zh-CN" altLang="en-US"/>
          </a:p>
        </p:txBody>
      </p:sp>
      <p:pic>
        <p:nvPicPr>
          <p:cNvPr id="29703" name="Picture 14" descr="ANd9GcQ_wjmN-z_UByK1ehpe0ZR7fRWO9jJ_RP1264pyq371YNHncrko"/>
          <p:cNvPicPr>
            <a:picLocks noChangeAspect="1" noChangeArrowheads="1"/>
          </p:cNvPicPr>
          <p:nvPr/>
        </p:nvPicPr>
        <p:blipFill>
          <a:blip r:embed="rId3" cstate="print"/>
          <a:srcRect/>
          <a:stretch>
            <a:fillRect/>
          </a:stretch>
        </p:blipFill>
        <p:spPr bwMode="auto">
          <a:xfrm>
            <a:off x="6321425" y="1196975"/>
            <a:ext cx="1919288" cy="2232025"/>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灯片编号占位符 3"/>
          <p:cNvSpPr>
            <a:spLocks noGrp="1" noChangeArrowheads="1"/>
          </p:cNvSpPr>
          <p:nvPr>
            <p:ph type="sldNum" sz="quarter" idx="10"/>
          </p:nvPr>
        </p:nvSpPr>
        <p:spPr>
          <a:noFill/>
          <a:ln>
            <a:miter lim="800000"/>
            <a:headEnd/>
            <a:tailEnd/>
          </a:ln>
        </p:spPr>
        <p:txBody>
          <a:bodyPr/>
          <a:lstStyle/>
          <a:p>
            <a:fld id="{6FD8EAE9-66CC-40DC-955E-D72FB9688A14}" type="slidenum">
              <a:rPr lang="zh-TW" altLang="en-US"/>
              <a:pPr/>
              <a:t>11</a:t>
            </a:fld>
            <a:endParaRPr lang="zh-TW" altLang="en-US"/>
          </a:p>
        </p:txBody>
      </p:sp>
      <p:sp>
        <p:nvSpPr>
          <p:cNvPr id="57346" name="Rectangle 2"/>
          <p:cNvSpPr>
            <a:spLocks noGrp="1" noChangeArrowheads="1"/>
          </p:cNvSpPr>
          <p:nvPr>
            <p:ph type="title"/>
          </p:nvPr>
        </p:nvSpPr>
        <p:spPr>
          <a:xfrm>
            <a:off x="1171575" y="215900"/>
            <a:ext cx="7793038" cy="696913"/>
          </a:xfrm>
        </p:spPr>
        <p:txBody>
          <a:bodyPr/>
          <a:lstStyle/>
          <a:p>
            <a:pPr eaLnBrk="1" hangingPunct="1">
              <a:defRPr/>
            </a:pPr>
            <a:r>
              <a:rPr lang="en-US" altLang="zh-CN" b="0" dirty="0"/>
              <a:t> </a:t>
            </a: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孕育期</a:t>
            </a:r>
            <a:r>
              <a:rPr lang="zh-CN" altLang="en-US" dirty="0"/>
              <a:t> </a:t>
            </a:r>
          </a:p>
        </p:txBody>
      </p:sp>
      <p:sp>
        <p:nvSpPr>
          <p:cNvPr id="30724" name="Rectangle 3"/>
          <p:cNvSpPr>
            <a:spLocks noGrp="1" noChangeArrowheads="1"/>
          </p:cNvSpPr>
          <p:nvPr>
            <p:ph idx="1"/>
          </p:nvPr>
        </p:nvSpPr>
        <p:spPr>
          <a:xfrm>
            <a:off x="252413" y="1149350"/>
            <a:ext cx="6264275" cy="2016125"/>
          </a:xfrm>
        </p:spPr>
        <p:txBody>
          <a:bodyPr/>
          <a:lstStyle/>
          <a:p>
            <a:pPr lvl="1" eaLnBrk="1" hangingPunct="1">
              <a:lnSpc>
                <a:spcPct val="105000"/>
              </a:lnSpc>
              <a:spcBef>
                <a:spcPct val="25000"/>
              </a:spcBef>
            </a:pPr>
            <a:r>
              <a:rPr lang="zh-CN" altLang="en-US" smtClean="0"/>
              <a:t>图灵</a:t>
            </a:r>
            <a:r>
              <a:rPr lang="en-US" altLang="zh-CN" smtClean="0"/>
              <a:t>(1912—1954)</a:t>
            </a:r>
            <a:r>
              <a:rPr lang="zh-CN" altLang="en-US" smtClean="0"/>
              <a:t>：英国数学家，</a:t>
            </a:r>
            <a:r>
              <a:rPr lang="en-US" altLang="zh-CN" smtClean="0"/>
              <a:t>1936</a:t>
            </a:r>
            <a:r>
              <a:rPr lang="zh-CN" altLang="en-US" smtClean="0"/>
              <a:t>年创立了</a:t>
            </a:r>
            <a:r>
              <a:rPr lang="zh-CN" altLang="en-US" b="1" smtClean="0"/>
              <a:t>自动机理论</a:t>
            </a:r>
            <a:r>
              <a:rPr lang="zh-CN" altLang="en-US" smtClean="0"/>
              <a:t>亦称图灵机，</a:t>
            </a:r>
            <a:r>
              <a:rPr lang="en-US" altLang="zh-CN" smtClean="0"/>
              <a:t>1950</a:t>
            </a:r>
            <a:r>
              <a:rPr lang="zh-CN" altLang="en-US" smtClean="0"/>
              <a:t>年在其著作</a:t>
            </a:r>
            <a:r>
              <a:rPr lang="en-US" altLang="zh-CN" smtClean="0"/>
              <a:t>《</a:t>
            </a:r>
            <a:r>
              <a:rPr lang="zh-CN" altLang="en-US" b="1" smtClean="0"/>
              <a:t>计算机器与智能</a:t>
            </a:r>
            <a:r>
              <a:rPr lang="en-US" altLang="zh-CN" smtClean="0"/>
              <a:t>》</a:t>
            </a:r>
            <a:r>
              <a:rPr lang="zh-CN" altLang="en-US" smtClean="0"/>
              <a:t>中首次提出“</a:t>
            </a:r>
            <a:r>
              <a:rPr lang="zh-CN" altLang="en-US" smtClean="0">
                <a:solidFill>
                  <a:srgbClr val="0000FF"/>
                </a:solidFill>
              </a:rPr>
              <a:t>机器也能思维</a:t>
            </a:r>
            <a:r>
              <a:rPr lang="zh-CN" altLang="en-US" smtClean="0"/>
              <a:t>” ，被誉为“人工智能之父”。</a:t>
            </a:r>
          </a:p>
        </p:txBody>
      </p:sp>
      <p:pic>
        <p:nvPicPr>
          <p:cNvPr id="30725" name="Picture 4" descr="Alan Turing"/>
          <p:cNvPicPr>
            <a:picLocks noChangeAspect="1" noChangeArrowheads="1"/>
          </p:cNvPicPr>
          <p:nvPr/>
        </p:nvPicPr>
        <p:blipFill>
          <a:blip r:embed="rId2" cstate="print"/>
          <a:srcRect/>
          <a:stretch>
            <a:fillRect/>
          </a:stretch>
        </p:blipFill>
        <p:spPr bwMode="auto">
          <a:xfrm>
            <a:off x="6659563" y="1160463"/>
            <a:ext cx="1639887" cy="2170112"/>
          </a:xfrm>
          <a:prstGeom prst="rect">
            <a:avLst/>
          </a:prstGeom>
          <a:noFill/>
          <a:ln w="9525">
            <a:noFill/>
            <a:miter lim="800000"/>
            <a:headEnd/>
            <a:tailEnd/>
          </a:ln>
        </p:spPr>
      </p:pic>
      <p:pic>
        <p:nvPicPr>
          <p:cNvPr id="30726" name="Picture 6" descr="莫克利"/>
          <p:cNvPicPr>
            <a:picLocks noChangeAspect="1" noChangeArrowheads="1"/>
          </p:cNvPicPr>
          <p:nvPr/>
        </p:nvPicPr>
        <p:blipFill>
          <a:blip r:embed="rId3" cstate="print"/>
          <a:srcRect/>
          <a:stretch>
            <a:fillRect/>
          </a:stretch>
        </p:blipFill>
        <p:spPr bwMode="auto">
          <a:xfrm>
            <a:off x="4284663" y="3068638"/>
            <a:ext cx="1871662" cy="2730500"/>
          </a:xfrm>
          <a:prstGeom prst="rect">
            <a:avLst/>
          </a:prstGeom>
          <a:noFill/>
          <a:ln w="9525">
            <a:noFill/>
            <a:miter lim="800000"/>
            <a:headEnd/>
            <a:tailEnd/>
          </a:ln>
        </p:spPr>
      </p:pic>
      <p:sp>
        <p:nvSpPr>
          <p:cNvPr id="57351" name="Rectangle 7"/>
          <p:cNvSpPr>
            <a:spLocks noChangeArrowheads="1"/>
          </p:cNvSpPr>
          <p:nvPr/>
        </p:nvSpPr>
        <p:spPr bwMode="auto">
          <a:xfrm>
            <a:off x="252413" y="3213100"/>
            <a:ext cx="3671887" cy="2519363"/>
          </a:xfrm>
          <a:prstGeom prst="rect">
            <a:avLst/>
          </a:prstGeom>
          <a:noFill/>
          <a:ln w="9525">
            <a:noFill/>
            <a:miter lim="800000"/>
            <a:headEnd/>
            <a:tailEnd/>
          </a:ln>
        </p:spPr>
        <p:txBody>
          <a:bodyPr/>
          <a:lstStyle/>
          <a:p>
            <a:pPr marL="742950" lvl="1" indent="-285750" eaLnBrk="1" hangingPunct="1">
              <a:lnSpc>
                <a:spcPct val="105000"/>
              </a:lnSpc>
              <a:spcBef>
                <a:spcPct val="25000"/>
              </a:spcBef>
              <a:buSzPct val="75000"/>
              <a:buFontTx/>
              <a:buBlip>
                <a:blip r:embed="rId4"/>
              </a:buBlip>
            </a:pPr>
            <a:r>
              <a:rPr lang="zh-CN" altLang="en-US" sz="2400">
                <a:solidFill>
                  <a:schemeClr val="tx1"/>
                </a:solidFill>
                <a:latin typeface="Times New Roman" pitchFamily="18" charset="0"/>
              </a:rPr>
              <a:t>莫克</a:t>
            </a:r>
            <a:r>
              <a:rPr lang="en-US" altLang="zh-CN" sz="2400">
                <a:solidFill>
                  <a:schemeClr val="tx1"/>
                </a:solidFill>
                <a:latin typeface="Times New Roman" pitchFamily="18" charset="0"/>
              </a:rPr>
              <a:t>(1907—1980)</a:t>
            </a:r>
            <a:r>
              <a:rPr lang="zh-CN" altLang="en-US" sz="2400">
                <a:solidFill>
                  <a:schemeClr val="tx1"/>
                </a:solidFill>
                <a:latin typeface="Times New Roman" pitchFamily="18" charset="0"/>
              </a:rPr>
              <a:t>：美国数学家、电子数字计算机的先驱，</a:t>
            </a:r>
            <a:r>
              <a:rPr lang="en-US" altLang="zh-CN" sz="2400">
                <a:solidFill>
                  <a:schemeClr val="tx1"/>
                </a:solidFill>
                <a:latin typeface="Times New Roman" pitchFamily="18" charset="0"/>
              </a:rPr>
              <a:t>1946</a:t>
            </a:r>
            <a:r>
              <a:rPr lang="zh-CN" altLang="en-US" sz="2400">
                <a:solidFill>
                  <a:schemeClr val="tx1"/>
                </a:solidFill>
                <a:latin typeface="Times New Roman" pitchFamily="18" charset="0"/>
              </a:rPr>
              <a:t>年研制成功了世界上第一台通用电子数字计算机</a:t>
            </a:r>
            <a:r>
              <a:rPr lang="en-US" altLang="zh-CN" sz="2400">
                <a:solidFill>
                  <a:schemeClr val="tx1"/>
                </a:solidFill>
                <a:latin typeface="Times New Roman" pitchFamily="18" charset="0"/>
              </a:rPr>
              <a:t>ENIAC</a:t>
            </a:r>
            <a:r>
              <a:rPr lang="zh-CN" altLang="en-US" sz="2400">
                <a:solidFill>
                  <a:schemeClr val="tx1"/>
                </a:solidFill>
                <a:latin typeface="Times New Roman" pitchFamily="18" charset="0"/>
              </a:rPr>
              <a:t>。</a:t>
            </a:r>
          </a:p>
        </p:txBody>
      </p:sp>
      <p:pic>
        <p:nvPicPr>
          <p:cNvPr id="30728" name="Picture 5" descr="ENIAC"/>
          <p:cNvPicPr>
            <a:picLocks noChangeAspect="1" noChangeArrowheads="1"/>
          </p:cNvPicPr>
          <p:nvPr/>
        </p:nvPicPr>
        <p:blipFill>
          <a:blip r:embed="rId5" cstate="print"/>
          <a:srcRect/>
          <a:stretch>
            <a:fillRect/>
          </a:stretch>
        </p:blipFill>
        <p:spPr bwMode="auto">
          <a:xfrm>
            <a:off x="6372225" y="3573463"/>
            <a:ext cx="2447925" cy="2616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animEffect transition="in" filter="blinds(horizontal)">
                                      <p:cBhvr>
                                        <p:cTn id="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灯片编号占位符 3"/>
          <p:cNvSpPr>
            <a:spLocks noGrp="1" noChangeArrowheads="1"/>
          </p:cNvSpPr>
          <p:nvPr>
            <p:ph type="sldNum" sz="quarter" idx="10"/>
          </p:nvPr>
        </p:nvSpPr>
        <p:spPr>
          <a:noFill/>
          <a:ln>
            <a:miter lim="800000"/>
            <a:headEnd/>
            <a:tailEnd/>
          </a:ln>
        </p:spPr>
        <p:txBody>
          <a:bodyPr/>
          <a:lstStyle/>
          <a:p>
            <a:fld id="{A6727893-C4DA-4AB6-92BD-80D9E96D9F4D}" type="slidenum">
              <a:rPr lang="zh-TW" altLang="en-US"/>
              <a:pPr/>
              <a:t>12</a:t>
            </a:fld>
            <a:endParaRPr lang="zh-TW" altLang="en-US"/>
          </a:p>
        </p:txBody>
      </p:sp>
      <p:sp>
        <p:nvSpPr>
          <p:cNvPr id="58370" name="Rectangle 2"/>
          <p:cNvSpPr>
            <a:spLocks noGrp="1" noChangeArrowheads="1"/>
          </p:cNvSpPr>
          <p:nvPr>
            <p:ph type="title"/>
          </p:nvPr>
        </p:nvSpPr>
        <p:spPr>
          <a:xfrm>
            <a:off x="1365250" y="228600"/>
            <a:ext cx="7310438" cy="701675"/>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孕育期</a:t>
            </a:r>
            <a:r>
              <a:rPr lang="zh-CN" altLang="en-US" dirty="0"/>
              <a:t> </a:t>
            </a:r>
          </a:p>
        </p:txBody>
      </p:sp>
      <p:sp>
        <p:nvSpPr>
          <p:cNvPr id="31748" name="Rectangle 3"/>
          <p:cNvSpPr>
            <a:spLocks noGrp="1" noChangeArrowheads="1"/>
          </p:cNvSpPr>
          <p:nvPr>
            <p:ph idx="1"/>
          </p:nvPr>
        </p:nvSpPr>
        <p:spPr>
          <a:xfrm>
            <a:off x="468313" y="1125538"/>
            <a:ext cx="4464050" cy="5040312"/>
          </a:xfrm>
        </p:spPr>
        <p:txBody>
          <a:bodyPr/>
          <a:lstStyle/>
          <a:p>
            <a:pPr lvl="1" eaLnBrk="1" hangingPunct="1">
              <a:lnSpc>
                <a:spcPct val="110000"/>
              </a:lnSpc>
              <a:spcBef>
                <a:spcPct val="50000"/>
              </a:spcBef>
            </a:pPr>
            <a:r>
              <a:rPr lang="zh-CN" altLang="en-US" smtClean="0"/>
              <a:t>麦卡洛克和皮茨：美国神经生理学家，</a:t>
            </a:r>
            <a:r>
              <a:rPr lang="en-US" altLang="zh-CN" smtClean="0"/>
              <a:t>1943</a:t>
            </a:r>
            <a:r>
              <a:rPr lang="zh-CN" altLang="en-US" smtClean="0"/>
              <a:t>年建成第一个</a:t>
            </a:r>
            <a:r>
              <a:rPr lang="zh-CN" altLang="en-US" b="1" smtClean="0"/>
              <a:t>神经网络模型</a:t>
            </a:r>
            <a:r>
              <a:rPr lang="en-US" altLang="zh-CN" smtClean="0"/>
              <a:t>(MP</a:t>
            </a:r>
            <a:r>
              <a:rPr lang="zh-CN" altLang="en-US" smtClean="0"/>
              <a:t>模型</a:t>
            </a:r>
            <a:r>
              <a:rPr lang="en-US" altLang="zh-CN" smtClean="0"/>
              <a:t>)</a:t>
            </a:r>
            <a:r>
              <a:rPr lang="zh-CN" altLang="en-US" smtClean="0"/>
              <a:t>。 </a:t>
            </a:r>
          </a:p>
          <a:p>
            <a:pPr lvl="1" eaLnBrk="1" hangingPunct="1">
              <a:lnSpc>
                <a:spcPct val="110000"/>
              </a:lnSpc>
              <a:spcBef>
                <a:spcPct val="50000"/>
              </a:spcBef>
            </a:pPr>
            <a:r>
              <a:rPr lang="zh-CN" altLang="en-US" smtClean="0"/>
              <a:t>维纳</a:t>
            </a:r>
            <a:r>
              <a:rPr lang="en-US" altLang="zh-CN" smtClean="0"/>
              <a:t>(1874—1956) </a:t>
            </a:r>
            <a:r>
              <a:rPr lang="zh-CN" altLang="en-US" smtClean="0"/>
              <a:t>：美国著名数学家、</a:t>
            </a:r>
            <a:r>
              <a:rPr lang="zh-CN" altLang="en-US" b="1" smtClean="0"/>
              <a:t>控制论</a:t>
            </a:r>
            <a:r>
              <a:rPr lang="zh-CN" altLang="en-US" smtClean="0"/>
              <a:t>创始人。</a:t>
            </a:r>
            <a:r>
              <a:rPr lang="en-US" altLang="zh-CN" smtClean="0"/>
              <a:t>1948</a:t>
            </a:r>
            <a:r>
              <a:rPr lang="zh-CN" altLang="en-US" smtClean="0"/>
              <a:t>年创立了控制论。控制论对人工智能的影响，形成了行为主义学派。</a:t>
            </a:r>
          </a:p>
        </p:txBody>
      </p:sp>
      <p:pic>
        <p:nvPicPr>
          <p:cNvPr id="31749" name="Picture 5" descr="MP模型"/>
          <p:cNvPicPr>
            <a:picLocks noChangeAspect="1" noChangeArrowheads="1"/>
          </p:cNvPicPr>
          <p:nvPr/>
        </p:nvPicPr>
        <p:blipFill>
          <a:blip r:embed="rId2" cstate="print"/>
          <a:srcRect/>
          <a:stretch>
            <a:fillRect/>
          </a:stretch>
        </p:blipFill>
        <p:spPr bwMode="auto">
          <a:xfrm>
            <a:off x="5435600" y="1189038"/>
            <a:ext cx="3024188" cy="1898650"/>
          </a:xfrm>
          <a:prstGeom prst="rect">
            <a:avLst/>
          </a:prstGeom>
          <a:noFill/>
          <a:ln w="9525">
            <a:noFill/>
            <a:miter lim="800000"/>
            <a:headEnd/>
            <a:tailEnd/>
          </a:ln>
        </p:spPr>
      </p:pic>
      <p:pic>
        <p:nvPicPr>
          <p:cNvPr id="31750" name="Picture 8" descr="https://timgsa.baidu.com/timg?image&amp;quality=80&amp;size=b9999_10000&amp;sec=1601088786148&amp;di=0b2ffeb1ad89911e124fee148414d301&amp;imgtype=0&amp;src=http%3A%2F%2Fp4.ssl.cdn.btime.com%2Ft01ebf07243c6aa2be9.jpg%3Fsize%3D900x600"/>
          <p:cNvPicPr>
            <a:picLocks noChangeAspect="1" noChangeArrowheads="1"/>
          </p:cNvPicPr>
          <p:nvPr/>
        </p:nvPicPr>
        <p:blipFill>
          <a:blip r:embed="rId3" cstate="print"/>
          <a:srcRect/>
          <a:stretch>
            <a:fillRect/>
          </a:stretch>
        </p:blipFill>
        <p:spPr bwMode="auto">
          <a:xfrm>
            <a:off x="5435600" y="3357563"/>
            <a:ext cx="3024188" cy="2016125"/>
          </a:xfrm>
          <a:prstGeom prst="rect">
            <a:avLst/>
          </a:prstGeom>
          <a:noFill/>
          <a:ln w="9525">
            <a:noFill/>
            <a:miter lim="800000"/>
            <a:headEnd/>
            <a:tailEn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灯片编号占位符 3"/>
          <p:cNvSpPr>
            <a:spLocks noGrp="1" noChangeArrowheads="1"/>
          </p:cNvSpPr>
          <p:nvPr>
            <p:ph type="sldNum" sz="quarter" idx="10"/>
          </p:nvPr>
        </p:nvSpPr>
        <p:spPr>
          <a:noFill/>
          <a:ln>
            <a:miter lim="800000"/>
            <a:headEnd/>
            <a:tailEnd/>
          </a:ln>
        </p:spPr>
        <p:txBody>
          <a:bodyPr/>
          <a:lstStyle/>
          <a:p>
            <a:fld id="{4327571C-89C0-4A94-BD60-8959BA708578}" type="slidenum">
              <a:rPr lang="zh-TW" altLang="en-US"/>
              <a:pPr/>
              <a:t>13</a:t>
            </a:fld>
            <a:endParaRPr lang="zh-TW" altLang="en-US"/>
          </a:p>
        </p:txBody>
      </p:sp>
      <p:sp>
        <p:nvSpPr>
          <p:cNvPr id="89090" name="Rectangle 2"/>
          <p:cNvSpPr>
            <a:spLocks noGrp="1" noChangeArrowheads="1"/>
          </p:cNvSpPr>
          <p:nvPr>
            <p:ph type="title"/>
          </p:nvPr>
        </p:nvSpPr>
        <p:spPr>
          <a:xfrm>
            <a:off x="1243013" y="215900"/>
            <a:ext cx="7793037" cy="696913"/>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形成期</a:t>
            </a:r>
            <a:r>
              <a:rPr lang="zh-CN" altLang="en-US" dirty="0"/>
              <a:t> </a:t>
            </a:r>
          </a:p>
        </p:txBody>
      </p:sp>
      <p:sp>
        <p:nvSpPr>
          <p:cNvPr id="32772" name="Rectangle 3"/>
          <p:cNvSpPr>
            <a:spLocks noGrp="1" noChangeArrowheads="1"/>
          </p:cNvSpPr>
          <p:nvPr>
            <p:ph idx="1"/>
          </p:nvPr>
        </p:nvSpPr>
        <p:spPr>
          <a:xfrm>
            <a:off x="2700338" y="1125538"/>
            <a:ext cx="6048375" cy="5183187"/>
          </a:xfrm>
        </p:spPr>
        <p:txBody>
          <a:bodyPr/>
          <a:lstStyle/>
          <a:p>
            <a:pPr eaLnBrk="1" hangingPunct="1">
              <a:lnSpc>
                <a:spcPct val="90000"/>
              </a:lnSpc>
            </a:pPr>
            <a:r>
              <a:rPr lang="zh-CN" altLang="en-US" sz="3200" smtClean="0">
                <a:solidFill>
                  <a:srgbClr val="FF0000"/>
                </a:solidFill>
              </a:rPr>
              <a:t>形成期</a:t>
            </a:r>
            <a:r>
              <a:rPr lang="zh-CN" altLang="en-US" smtClean="0"/>
              <a:t> （</a:t>
            </a:r>
            <a:r>
              <a:rPr lang="en-US" altLang="zh-CN" smtClean="0"/>
              <a:t>1956-1970</a:t>
            </a:r>
            <a:r>
              <a:rPr lang="zh-CN" altLang="en-US" smtClean="0"/>
              <a:t>）</a:t>
            </a:r>
          </a:p>
          <a:p>
            <a:pPr lvl="1" eaLnBrk="1" hangingPunct="1">
              <a:lnSpc>
                <a:spcPct val="90000"/>
              </a:lnSpc>
            </a:pPr>
            <a:r>
              <a:rPr lang="en-US" altLang="zh-CN" sz="2800" smtClean="0"/>
              <a:t>AI</a:t>
            </a:r>
            <a:r>
              <a:rPr lang="zh-CN" altLang="en-US" sz="2800" smtClean="0"/>
              <a:t>诞生于一次历史性的聚会</a:t>
            </a:r>
            <a:r>
              <a:rPr lang="en-US" altLang="en-US" sz="2800" smtClean="0"/>
              <a:t>—</a:t>
            </a:r>
            <a:r>
              <a:rPr lang="zh-CN" altLang="en-US" sz="2800" smtClean="0">
                <a:solidFill>
                  <a:srgbClr val="0000FF"/>
                </a:solidFill>
              </a:rPr>
              <a:t>达特茅斯会议</a:t>
            </a:r>
          </a:p>
          <a:p>
            <a:pPr lvl="1" eaLnBrk="1" hangingPunct="1">
              <a:buFontTx/>
              <a:buNone/>
            </a:pPr>
            <a:r>
              <a:rPr lang="zh-CN" altLang="en-US" smtClean="0"/>
              <a:t>            </a:t>
            </a:r>
            <a:r>
              <a:rPr lang="en-US" altLang="zh-CN" smtClean="0"/>
              <a:t>1956</a:t>
            </a:r>
            <a:r>
              <a:rPr lang="zh-CN" altLang="en-US" smtClean="0"/>
              <a:t>年夏季，年轻的美国学者麦卡锡、明斯基、朗彻斯特和香农共同发起，邀请莫尔、塞缪尔、 纽厄尔和西蒙等参加在美国达特茅斯学院（大学）举办 了一次长达</a:t>
            </a:r>
            <a:r>
              <a:rPr lang="en-US" altLang="zh-CN" smtClean="0"/>
              <a:t>2</a:t>
            </a:r>
            <a:r>
              <a:rPr lang="zh-CN" altLang="en-US" smtClean="0"/>
              <a:t>个多月的研讨会，热烈地讨论用机器模拟人类智能的问题。会上，首次使用了 “人工智能”这一术语。这是人类历史上第一次人工智能研讨会，标志着人工智能学科的诞生，具有十分重要的历史意义。</a:t>
            </a:r>
          </a:p>
        </p:txBody>
      </p:sp>
      <p:pic>
        <p:nvPicPr>
          <p:cNvPr id="32773" name="Picture 9" descr="2010120109142588_3669"/>
          <p:cNvPicPr>
            <a:picLocks noChangeAspect="1" noChangeArrowheads="1"/>
          </p:cNvPicPr>
          <p:nvPr/>
        </p:nvPicPr>
        <p:blipFill>
          <a:blip r:embed="rId2" cstate="print"/>
          <a:srcRect/>
          <a:stretch>
            <a:fillRect/>
          </a:stretch>
        </p:blipFill>
        <p:spPr bwMode="auto">
          <a:xfrm>
            <a:off x="611188" y="1484313"/>
            <a:ext cx="2119312" cy="2255837"/>
          </a:xfrm>
          <a:prstGeom prst="rect">
            <a:avLst/>
          </a:prstGeom>
          <a:noFill/>
          <a:ln w="9525">
            <a:noFill/>
            <a:miter lim="800000"/>
            <a:headEnd/>
            <a:tailEnd/>
          </a:ln>
        </p:spPr>
      </p:pic>
      <p:pic>
        <p:nvPicPr>
          <p:cNvPr id="32774" name="Picture 11" descr="20090530130004306"/>
          <p:cNvPicPr>
            <a:picLocks noChangeAspect="1" noChangeArrowheads="1"/>
          </p:cNvPicPr>
          <p:nvPr/>
        </p:nvPicPr>
        <p:blipFill>
          <a:blip r:embed="rId3" cstate="print"/>
          <a:srcRect/>
          <a:stretch>
            <a:fillRect/>
          </a:stretch>
        </p:blipFill>
        <p:spPr bwMode="auto">
          <a:xfrm>
            <a:off x="395288" y="4221163"/>
            <a:ext cx="2592387" cy="1939925"/>
          </a:xfrm>
          <a:prstGeom prst="rect">
            <a:avLst/>
          </a:prstGeom>
          <a:noFill/>
          <a:ln w="9525">
            <a:noFill/>
            <a:miter lim="800000"/>
            <a:headEnd/>
            <a:tailEnd/>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灯片编号占位符 3"/>
          <p:cNvSpPr>
            <a:spLocks noGrp="1" noChangeArrowheads="1"/>
          </p:cNvSpPr>
          <p:nvPr>
            <p:ph type="sldNum" sz="quarter" idx="10"/>
          </p:nvPr>
        </p:nvSpPr>
        <p:spPr>
          <a:noFill/>
          <a:ln>
            <a:miter lim="800000"/>
            <a:headEnd/>
            <a:tailEnd/>
          </a:ln>
        </p:spPr>
        <p:txBody>
          <a:bodyPr/>
          <a:lstStyle/>
          <a:p>
            <a:fld id="{76AFAF1F-F576-4B03-BC44-909FEA83841E}" type="slidenum">
              <a:rPr lang="zh-TW" altLang="en-US"/>
              <a:pPr/>
              <a:t>14</a:t>
            </a:fld>
            <a:endParaRPr lang="zh-TW" altLang="en-US"/>
          </a:p>
        </p:txBody>
      </p:sp>
      <p:sp>
        <p:nvSpPr>
          <p:cNvPr id="91138" name="Rectangle 2"/>
          <p:cNvSpPr>
            <a:spLocks noGrp="1" noChangeArrowheads="1"/>
          </p:cNvSpPr>
          <p:nvPr>
            <p:ph type="title"/>
          </p:nvPr>
        </p:nvSpPr>
        <p:spPr>
          <a:xfrm>
            <a:off x="1374775" y="228600"/>
            <a:ext cx="7589838" cy="701675"/>
          </a:xfrm>
        </p:spPr>
        <p:txBody>
          <a:bodyPr/>
          <a:lstStyle/>
          <a:p>
            <a:pPr eaLnBrk="1" hangingPunct="1">
              <a:defRPr/>
            </a:pPr>
            <a:r>
              <a:rPr lang="en-US" altLang="zh-CN"/>
              <a:t>1.2  </a:t>
            </a:r>
            <a:r>
              <a:rPr lang="zh-CN" altLang="en-US"/>
              <a:t>人工智能的起源与发展</a:t>
            </a:r>
            <a:r>
              <a:rPr lang="en-US" altLang="zh-CN">
                <a:solidFill>
                  <a:srgbClr val="3366CC"/>
                </a:solidFill>
              </a:rPr>
              <a:t>—</a:t>
            </a:r>
            <a:r>
              <a:rPr lang="zh-CN" altLang="en-US">
                <a:solidFill>
                  <a:srgbClr val="3366CC"/>
                </a:solidFill>
              </a:rPr>
              <a:t>形成期</a:t>
            </a:r>
            <a:r>
              <a:rPr lang="zh-CN" altLang="en-US"/>
              <a:t> </a:t>
            </a:r>
          </a:p>
        </p:txBody>
      </p:sp>
      <p:sp>
        <p:nvSpPr>
          <p:cNvPr id="33796" name="Rectangle 3"/>
          <p:cNvSpPr>
            <a:spLocks noGrp="1" noChangeArrowheads="1"/>
          </p:cNvSpPr>
          <p:nvPr>
            <p:ph idx="1"/>
          </p:nvPr>
        </p:nvSpPr>
        <p:spPr>
          <a:xfrm>
            <a:off x="250825" y="1125538"/>
            <a:ext cx="6913563" cy="4606925"/>
          </a:xfrm>
        </p:spPr>
        <p:txBody>
          <a:bodyPr/>
          <a:lstStyle/>
          <a:p>
            <a:pPr eaLnBrk="1" hangingPunct="1"/>
            <a:r>
              <a:rPr lang="zh-CN" altLang="en-US" smtClean="0">
                <a:solidFill>
                  <a:srgbClr val="FF0000"/>
                </a:solidFill>
              </a:rPr>
              <a:t>      形成期</a:t>
            </a:r>
            <a:r>
              <a:rPr lang="zh-CN" altLang="en-US" smtClean="0"/>
              <a:t> （</a:t>
            </a:r>
            <a:r>
              <a:rPr lang="en-US" altLang="zh-CN" smtClean="0"/>
              <a:t>1956-1970</a:t>
            </a:r>
            <a:r>
              <a:rPr lang="zh-CN" altLang="en-US" smtClean="0"/>
              <a:t>）</a:t>
            </a:r>
          </a:p>
          <a:p>
            <a:pPr lvl="1" eaLnBrk="1" hangingPunct="1">
              <a:spcBef>
                <a:spcPct val="50000"/>
              </a:spcBef>
            </a:pPr>
            <a:r>
              <a:rPr lang="zh-CN" altLang="en-US" sz="2800" smtClean="0"/>
              <a:t>迅速发展，过于乐观 </a:t>
            </a:r>
          </a:p>
          <a:p>
            <a:pPr lvl="2" eaLnBrk="1" hangingPunct="1">
              <a:spcBef>
                <a:spcPct val="50000"/>
              </a:spcBef>
            </a:pPr>
            <a:r>
              <a:rPr lang="en-US" altLang="zh-CN" sz="2400" smtClean="0"/>
              <a:t>1956</a:t>
            </a:r>
            <a:r>
              <a:rPr lang="zh-CN" altLang="en-US" sz="2400" smtClean="0"/>
              <a:t>年，塞缪尔在</a:t>
            </a:r>
            <a:r>
              <a:rPr lang="en-US" altLang="zh-CN" sz="2400" smtClean="0"/>
              <a:t>IBM</a:t>
            </a:r>
            <a:r>
              <a:rPr lang="zh-CN" altLang="en-US" sz="2400" smtClean="0"/>
              <a:t>计算机上研制成功了具有自学习、自组织和自适应能力的</a:t>
            </a:r>
            <a:r>
              <a:rPr lang="zh-CN" altLang="en-US" sz="2400" b="1" smtClean="0"/>
              <a:t>西洋跳棋程序</a:t>
            </a:r>
            <a:r>
              <a:rPr lang="zh-CN" altLang="en-US" sz="2400" smtClean="0"/>
              <a:t>。</a:t>
            </a:r>
          </a:p>
          <a:p>
            <a:pPr lvl="2" eaLnBrk="1" hangingPunct="1">
              <a:spcBef>
                <a:spcPct val="50000"/>
              </a:spcBef>
            </a:pPr>
            <a:r>
              <a:rPr lang="en-US" altLang="zh-CN" sz="2400" smtClean="0"/>
              <a:t>1957</a:t>
            </a:r>
            <a:r>
              <a:rPr lang="zh-CN" altLang="en-US" sz="2400" smtClean="0"/>
              <a:t>年，纽厄尔、肖</a:t>
            </a:r>
            <a:r>
              <a:rPr lang="en-US" altLang="zh-CN" sz="2400" smtClean="0"/>
              <a:t>(Shaw)</a:t>
            </a:r>
            <a:r>
              <a:rPr lang="zh-CN" altLang="en-US" sz="2400" smtClean="0"/>
              <a:t>和西蒙等研制了一个称为</a:t>
            </a:r>
            <a:r>
              <a:rPr lang="zh-CN" altLang="en-US" sz="2400" b="1" smtClean="0"/>
              <a:t>逻辑理论机</a:t>
            </a:r>
            <a:r>
              <a:rPr lang="zh-CN" altLang="en-US" sz="2400" smtClean="0"/>
              <a:t>（</a:t>
            </a:r>
            <a:r>
              <a:rPr lang="en-US" altLang="zh-CN" sz="2400" smtClean="0"/>
              <a:t>LT)</a:t>
            </a:r>
            <a:r>
              <a:rPr lang="zh-CN" altLang="en-US" sz="2400" smtClean="0"/>
              <a:t>的</a:t>
            </a:r>
            <a:r>
              <a:rPr lang="zh-CN" altLang="en-US" sz="2400" b="1" smtClean="0"/>
              <a:t>数学定理证明程序</a:t>
            </a:r>
            <a:r>
              <a:rPr lang="zh-CN" altLang="en-US" sz="2400" smtClean="0"/>
              <a:t>。 </a:t>
            </a:r>
          </a:p>
          <a:p>
            <a:pPr lvl="2" eaLnBrk="1" hangingPunct="1">
              <a:spcBef>
                <a:spcPct val="50000"/>
              </a:spcBef>
            </a:pPr>
            <a:r>
              <a:rPr lang="en-US" altLang="zh-CN" sz="2400" smtClean="0"/>
              <a:t>1958</a:t>
            </a:r>
            <a:r>
              <a:rPr lang="zh-CN" altLang="en-US" sz="2400" smtClean="0"/>
              <a:t>年，麦卡锡建立了</a:t>
            </a:r>
            <a:r>
              <a:rPr lang="zh-CN" altLang="en-US" sz="2400" b="1" smtClean="0"/>
              <a:t>行动规划咨询系统</a:t>
            </a:r>
            <a:r>
              <a:rPr lang="zh-CN" altLang="en-US" sz="2400" smtClean="0"/>
              <a:t>。</a:t>
            </a:r>
          </a:p>
        </p:txBody>
      </p:sp>
      <p:pic>
        <p:nvPicPr>
          <p:cNvPr id="33797" name="Picture 4" descr="ANd9GcQfSaox0a668yoVsqNYA1IyDYaAI9riosKniyDLPqycyg1Nx-KW"/>
          <p:cNvPicPr>
            <a:picLocks noChangeAspect="1" noChangeArrowheads="1"/>
          </p:cNvPicPr>
          <p:nvPr/>
        </p:nvPicPr>
        <p:blipFill>
          <a:blip r:embed="rId2" cstate="print"/>
          <a:srcRect/>
          <a:stretch>
            <a:fillRect/>
          </a:stretch>
        </p:blipFill>
        <p:spPr bwMode="auto">
          <a:xfrm>
            <a:off x="7092950" y="1052513"/>
            <a:ext cx="1655763" cy="2006600"/>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灯片编号占位符 3"/>
          <p:cNvSpPr>
            <a:spLocks noGrp="1" noChangeArrowheads="1"/>
          </p:cNvSpPr>
          <p:nvPr>
            <p:ph type="sldNum" sz="quarter" idx="10"/>
          </p:nvPr>
        </p:nvSpPr>
        <p:spPr>
          <a:noFill/>
          <a:ln>
            <a:miter lim="800000"/>
            <a:headEnd/>
            <a:tailEnd/>
          </a:ln>
        </p:spPr>
        <p:txBody>
          <a:bodyPr/>
          <a:lstStyle/>
          <a:p>
            <a:fld id="{F7879A44-9497-4B19-85ED-428062BF9464}" type="slidenum">
              <a:rPr lang="zh-TW" altLang="en-US"/>
              <a:pPr/>
              <a:t>15</a:t>
            </a:fld>
            <a:endParaRPr lang="zh-TW" altLang="en-US"/>
          </a:p>
        </p:txBody>
      </p:sp>
      <p:sp>
        <p:nvSpPr>
          <p:cNvPr id="91138" name="Rectangle 2"/>
          <p:cNvSpPr>
            <a:spLocks noGrp="1" noChangeArrowheads="1"/>
          </p:cNvSpPr>
          <p:nvPr>
            <p:ph type="title"/>
          </p:nvPr>
        </p:nvSpPr>
        <p:spPr>
          <a:xfrm>
            <a:off x="1374775" y="228600"/>
            <a:ext cx="7589838" cy="701675"/>
          </a:xfrm>
        </p:spPr>
        <p:txBody>
          <a:bodyPr/>
          <a:lstStyle/>
          <a:p>
            <a:pPr eaLnBrk="1" hangingPunct="1">
              <a:defRPr/>
            </a:pPr>
            <a:r>
              <a:rPr lang="en-US" altLang="zh-CN"/>
              <a:t>1.2  </a:t>
            </a:r>
            <a:r>
              <a:rPr lang="zh-CN" altLang="en-US"/>
              <a:t>人工智能的起源与发展</a:t>
            </a:r>
            <a:r>
              <a:rPr lang="en-US" altLang="zh-CN">
                <a:solidFill>
                  <a:srgbClr val="3366CC"/>
                </a:solidFill>
              </a:rPr>
              <a:t>—</a:t>
            </a:r>
            <a:r>
              <a:rPr lang="zh-CN" altLang="en-US">
                <a:solidFill>
                  <a:srgbClr val="3366CC"/>
                </a:solidFill>
              </a:rPr>
              <a:t>形成期</a:t>
            </a:r>
            <a:r>
              <a:rPr lang="zh-CN" altLang="en-US"/>
              <a:t> </a:t>
            </a:r>
          </a:p>
        </p:txBody>
      </p:sp>
      <p:sp>
        <p:nvSpPr>
          <p:cNvPr id="34820" name="Rectangle 3"/>
          <p:cNvSpPr>
            <a:spLocks noGrp="1" noChangeArrowheads="1"/>
          </p:cNvSpPr>
          <p:nvPr>
            <p:ph idx="1"/>
          </p:nvPr>
        </p:nvSpPr>
        <p:spPr>
          <a:xfrm>
            <a:off x="323850" y="1125538"/>
            <a:ext cx="7704138" cy="5256212"/>
          </a:xfrm>
        </p:spPr>
        <p:txBody>
          <a:bodyPr/>
          <a:lstStyle/>
          <a:p>
            <a:pPr eaLnBrk="1" hangingPunct="1"/>
            <a:r>
              <a:rPr lang="zh-CN" altLang="en-US" smtClean="0">
                <a:solidFill>
                  <a:srgbClr val="FF0000"/>
                </a:solidFill>
              </a:rPr>
              <a:t>    形成期</a:t>
            </a:r>
            <a:r>
              <a:rPr lang="zh-CN" altLang="en-US" smtClean="0"/>
              <a:t> （</a:t>
            </a:r>
            <a:r>
              <a:rPr lang="en-US" altLang="zh-CN" smtClean="0"/>
              <a:t>1956-1970</a:t>
            </a:r>
            <a:r>
              <a:rPr lang="zh-CN" altLang="en-US" smtClean="0"/>
              <a:t>）</a:t>
            </a:r>
          </a:p>
          <a:p>
            <a:pPr lvl="1" eaLnBrk="1" hangingPunct="1">
              <a:spcBef>
                <a:spcPct val="50000"/>
              </a:spcBef>
            </a:pPr>
            <a:r>
              <a:rPr lang="zh-CN" altLang="en-US" sz="2800" smtClean="0"/>
              <a:t>迅速发展，过于乐观 </a:t>
            </a:r>
          </a:p>
          <a:p>
            <a:pPr lvl="2" eaLnBrk="1" hangingPunct="1">
              <a:spcBef>
                <a:spcPct val="50000"/>
              </a:spcBef>
            </a:pPr>
            <a:r>
              <a:rPr lang="en-US" altLang="zh-CN" sz="2400" smtClean="0"/>
              <a:t>1960</a:t>
            </a:r>
            <a:r>
              <a:rPr lang="zh-CN" altLang="en-US" sz="2400" smtClean="0"/>
              <a:t>年纽厄尔等研制了</a:t>
            </a:r>
            <a:r>
              <a:rPr lang="zh-CN" altLang="en-US" sz="2400" b="1" smtClean="0"/>
              <a:t>通用问题求解</a:t>
            </a:r>
            <a:r>
              <a:rPr lang="en-US" altLang="zh-CN" sz="2400" b="1" smtClean="0"/>
              <a:t>(GPS)</a:t>
            </a:r>
            <a:r>
              <a:rPr lang="zh-CN" altLang="en-US" sz="2400" b="1" smtClean="0"/>
              <a:t>程序</a:t>
            </a:r>
            <a:r>
              <a:rPr lang="zh-CN" altLang="en-US" sz="2400" smtClean="0"/>
              <a:t>。麦卡锡研制了人工智能语言</a:t>
            </a:r>
            <a:r>
              <a:rPr lang="en-US" altLang="zh-CN" sz="2400" b="1" smtClean="0"/>
              <a:t>LISP</a:t>
            </a:r>
            <a:r>
              <a:rPr lang="zh-CN" altLang="en-US" sz="2400" smtClean="0"/>
              <a:t>。</a:t>
            </a:r>
            <a:endParaRPr lang="en-US" altLang="zh-CN" sz="2400" smtClean="0"/>
          </a:p>
          <a:p>
            <a:pPr lvl="2" eaLnBrk="1" hangingPunct="1">
              <a:spcBef>
                <a:spcPct val="50000"/>
              </a:spcBef>
            </a:pPr>
            <a:r>
              <a:rPr lang="en-US" altLang="zh-CN" sz="2400" smtClean="0"/>
              <a:t>1961</a:t>
            </a:r>
            <a:r>
              <a:rPr lang="zh-CN" altLang="en-US" sz="2400" smtClean="0"/>
              <a:t>年，明斯基发表了“走向人工智能的步骤”的论文，推动了人工智能的发展。</a:t>
            </a:r>
          </a:p>
          <a:p>
            <a:pPr lvl="2" eaLnBrk="1" hangingPunct="1">
              <a:spcBef>
                <a:spcPct val="50000"/>
              </a:spcBef>
            </a:pPr>
            <a:r>
              <a:rPr lang="en-US" altLang="zh-CN" sz="2400" smtClean="0"/>
              <a:t>1965</a:t>
            </a:r>
            <a:r>
              <a:rPr lang="zh-CN" altLang="en-US" sz="2400" smtClean="0"/>
              <a:t>年，鲁宾逊提出了归结</a:t>
            </a:r>
            <a:r>
              <a:rPr lang="zh-CN" altLang="en-US" sz="2400" b="1" smtClean="0"/>
              <a:t>（消解）原理</a:t>
            </a:r>
            <a:r>
              <a:rPr lang="zh-CN" altLang="en-US" sz="2400" smtClean="0"/>
              <a:t>。</a:t>
            </a:r>
            <a:endParaRPr lang="en-US" altLang="zh-CN" sz="2400" smtClean="0"/>
          </a:p>
          <a:p>
            <a:pPr lvl="2" eaLnBrk="1" hangingPunct="1">
              <a:spcBef>
                <a:spcPct val="50000"/>
              </a:spcBef>
            </a:pPr>
            <a:r>
              <a:rPr lang="en-US" altLang="zh-CN" sz="2400" smtClean="0"/>
              <a:t>1969</a:t>
            </a:r>
            <a:r>
              <a:rPr lang="zh-CN" altLang="en-US" sz="2400" smtClean="0"/>
              <a:t>年，第一届国际人工智能联合会议</a:t>
            </a:r>
            <a:endParaRPr lang="en-US" altLang="zh-CN" sz="2400" smtClean="0"/>
          </a:p>
          <a:p>
            <a:pPr lvl="2" eaLnBrk="1" hangingPunct="1">
              <a:spcBef>
                <a:spcPct val="50000"/>
              </a:spcBef>
            </a:pPr>
            <a:r>
              <a:rPr lang="en-US" altLang="zh-CN" sz="2400" smtClean="0"/>
              <a:t>1970</a:t>
            </a:r>
            <a:r>
              <a:rPr lang="zh-CN" altLang="en-US" sz="2400" smtClean="0"/>
              <a:t>年，</a:t>
            </a:r>
            <a:r>
              <a:rPr lang="en-US" altLang="zh-CN" sz="2400" smtClean="0"/>
              <a:t>《</a:t>
            </a:r>
            <a:r>
              <a:rPr lang="zh-CN" altLang="en-US" sz="2400" smtClean="0"/>
              <a:t>人工智能</a:t>
            </a:r>
            <a:r>
              <a:rPr lang="en-US" altLang="zh-CN" sz="2400" smtClean="0"/>
              <a:t>》</a:t>
            </a:r>
            <a:r>
              <a:rPr lang="zh-CN" altLang="en-US" sz="2400" smtClean="0"/>
              <a:t>国际杂志创刊。</a:t>
            </a:r>
          </a:p>
        </p:txBody>
      </p:sp>
      <p:pic>
        <p:nvPicPr>
          <p:cNvPr id="34821" name="Picture 8" descr="article-pic-3854"/>
          <p:cNvPicPr>
            <a:picLocks noChangeAspect="1" noChangeArrowheads="1"/>
          </p:cNvPicPr>
          <p:nvPr/>
        </p:nvPicPr>
        <p:blipFill>
          <a:blip r:embed="rId2" cstate="print"/>
          <a:srcRect/>
          <a:stretch>
            <a:fillRect/>
          </a:stretch>
        </p:blipFill>
        <p:spPr bwMode="auto">
          <a:xfrm>
            <a:off x="7189788" y="4149725"/>
            <a:ext cx="1789112" cy="1806575"/>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灯片编号占位符 3"/>
          <p:cNvSpPr>
            <a:spLocks noGrp="1" noChangeArrowheads="1"/>
          </p:cNvSpPr>
          <p:nvPr>
            <p:ph type="sldNum" sz="quarter" idx="10"/>
          </p:nvPr>
        </p:nvSpPr>
        <p:spPr>
          <a:noFill/>
          <a:ln>
            <a:miter lim="800000"/>
            <a:headEnd/>
            <a:tailEnd/>
          </a:ln>
        </p:spPr>
        <p:txBody>
          <a:bodyPr/>
          <a:lstStyle/>
          <a:p>
            <a:fld id="{45919C80-1594-4A6C-A78D-C932604B7D2A}" type="slidenum">
              <a:rPr lang="zh-TW" altLang="en-US"/>
              <a:pPr/>
              <a:t>16</a:t>
            </a:fld>
            <a:endParaRPr lang="zh-TW" altLang="en-US"/>
          </a:p>
        </p:txBody>
      </p:sp>
      <p:sp>
        <p:nvSpPr>
          <p:cNvPr id="61442" name="Rectangle 2"/>
          <p:cNvSpPr>
            <a:spLocks noGrp="1" noChangeArrowheads="1"/>
          </p:cNvSpPr>
          <p:nvPr>
            <p:ph type="title"/>
          </p:nvPr>
        </p:nvSpPr>
        <p:spPr>
          <a:xfrm>
            <a:off x="1042988" y="188913"/>
            <a:ext cx="7793037" cy="696912"/>
          </a:xfrm>
        </p:spPr>
        <p:txBody>
          <a:bodyPr/>
          <a:lstStyle/>
          <a:p>
            <a:pPr eaLnBrk="1" hangingPunct="1">
              <a:defRPr/>
            </a:pPr>
            <a:r>
              <a:rPr lang="en-US" altLang="zh-CN" sz="3600" dirty="0"/>
              <a:t>1.1.2  </a:t>
            </a:r>
            <a:r>
              <a:rPr lang="zh-CN" altLang="en-US" sz="3600" dirty="0"/>
              <a:t>人工智能的起源与发展</a:t>
            </a:r>
            <a:r>
              <a:rPr lang="en-US" altLang="zh-CN" sz="3600" dirty="0">
                <a:solidFill>
                  <a:srgbClr val="3366CC"/>
                </a:solidFill>
              </a:rPr>
              <a:t>—</a:t>
            </a:r>
            <a:r>
              <a:rPr lang="zh-CN" altLang="en-US" sz="3600" dirty="0">
                <a:solidFill>
                  <a:srgbClr val="3366CC"/>
                </a:solidFill>
              </a:rPr>
              <a:t>暗淡期</a:t>
            </a:r>
            <a:r>
              <a:rPr lang="zh-CN" altLang="en-US" sz="3600" dirty="0"/>
              <a:t> </a:t>
            </a:r>
          </a:p>
        </p:txBody>
      </p:sp>
      <p:sp>
        <p:nvSpPr>
          <p:cNvPr id="45060" name="Rectangle 3"/>
          <p:cNvSpPr>
            <a:spLocks noGrp="1" noChangeArrowheads="1"/>
          </p:cNvSpPr>
          <p:nvPr>
            <p:ph idx="1"/>
          </p:nvPr>
        </p:nvSpPr>
        <p:spPr>
          <a:xfrm>
            <a:off x="611188" y="1125538"/>
            <a:ext cx="7777162" cy="5400675"/>
          </a:xfrm>
        </p:spPr>
        <p:txBody>
          <a:bodyPr/>
          <a:lstStyle/>
          <a:p>
            <a:pPr marL="539750" indent="-186055" eaLnBrk="1" hangingPunct="1">
              <a:defRPr/>
            </a:pPr>
            <a:r>
              <a:rPr lang="zh-CN" altLang="en-US" sz="3200" dirty="0">
                <a:solidFill>
                  <a:srgbClr val="FF0000"/>
                </a:solidFill>
              </a:rPr>
              <a:t>  暗淡期</a:t>
            </a:r>
            <a:r>
              <a:rPr lang="zh-CN" altLang="en-US" dirty="0"/>
              <a:t> （</a:t>
            </a:r>
            <a:r>
              <a:rPr lang="zh-CN" altLang="en-US" b="1" dirty="0"/>
              <a:t> </a:t>
            </a:r>
            <a:r>
              <a:rPr lang="en-US" altLang="zh-CN" dirty="0"/>
              <a:t>1966</a:t>
            </a:r>
            <a:r>
              <a:rPr lang="zh-CN" altLang="en-US" dirty="0"/>
              <a:t>－</a:t>
            </a:r>
            <a:r>
              <a:rPr lang="en-US" altLang="zh-CN" dirty="0"/>
              <a:t>1974</a:t>
            </a:r>
            <a:r>
              <a:rPr lang="en-US" altLang="zh-CN" b="1" dirty="0"/>
              <a:t> </a:t>
            </a:r>
            <a:r>
              <a:rPr lang="zh-CN" altLang="en-US" dirty="0"/>
              <a:t>）</a:t>
            </a:r>
            <a:endParaRPr lang="en-US" altLang="zh-CN" dirty="0"/>
          </a:p>
          <a:p>
            <a:pPr marL="539750" lvl="1" indent="-186055" eaLnBrk="1" hangingPunct="1">
              <a:defRPr/>
            </a:pPr>
            <a:r>
              <a:rPr lang="zh-CN" altLang="en-US" sz="2800" dirty="0"/>
              <a:t>知识局限性，解法局限性，结构局限性</a:t>
            </a:r>
          </a:p>
          <a:p>
            <a:pPr marL="539750" lvl="1" indent="-186055" eaLnBrk="1" hangingPunct="1">
              <a:defRPr/>
            </a:pPr>
            <a:r>
              <a:rPr lang="zh-CN" altLang="en-US" sz="2800" dirty="0"/>
              <a:t>过高预言的失败，给</a:t>
            </a:r>
            <a:r>
              <a:rPr lang="en-US" altLang="zh-CN" sz="2800" dirty="0"/>
              <a:t>AI</a:t>
            </a:r>
            <a:r>
              <a:rPr lang="zh-CN" altLang="en-US" sz="2800" dirty="0"/>
              <a:t>的声誉造成重大伤害。</a:t>
            </a:r>
            <a:endParaRPr lang="zh-CN" altLang="en-US" sz="1200" dirty="0"/>
          </a:p>
          <a:p>
            <a:pPr marL="539750" lvl="1" indent="-186055" eaLnBrk="1" hangingPunct="1">
              <a:buFontTx/>
              <a:buNone/>
              <a:defRPr/>
            </a:pPr>
            <a:r>
              <a:rPr lang="zh-CN" altLang="en-US" b="1" dirty="0">
                <a:solidFill>
                  <a:srgbClr val="993300"/>
                </a:solidFill>
                <a:latin typeface="宋体" panose="02010600030101010101" pitchFamily="2" charset="-122"/>
                <a:ea typeface="宋体" panose="02010600030101010101" pitchFamily="2" charset="-122"/>
              </a:rPr>
              <a:t>   </a:t>
            </a:r>
            <a:r>
              <a:rPr lang="zh-CN" altLang="en-US" b="1" dirty="0">
                <a:solidFill>
                  <a:srgbClr val="993300"/>
                </a:solidFill>
                <a:ea typeface="宋体" panose="02010600030101010101" pitchFamily="2" charset="-122"/>
              </a:rPr>
              <a:t>“</a:t>
            </a:r>
            <a:r>
              <a:rPr lang="en-US" altLang="zh-CN" b="1" dirty="0">
                <a:solidFill>
                  <a:srgbClr val="993300"/>
                </a:solidFill>
                <a:ea typeface="宋体" panose="02010600030101010101" pitchFamily="2" charset="-122"/>
              </a:rPr>
              <a:t>20</a:t>
            </a:r>
            <a:r>
              <a:rPr lang="en-US" altLang="zh-CN" b="1" dirty="0">
                <a:solidFill>
                  <a:srgbClr val="993300"/>
                </a:solidFill>
                <a:latin typeface="宋体" panose="02010600030101010101" pitchFamily="2" charset="-122"/>
                <a:ea typeface="宋体" panose="02010600030101010101" pitchFamily="2" charset="-122"/>
              </a:rPr>
              <a:t> </a:t>
            </a:r>
            <a:r>
              <a:rPr lang="zh-CN" altLang="en-US" b="1" dirty="0">
                <a:solidFill>
                  <a:srgbClr val="993300"/>
                </a:solidFill>
                <a:latin typeface="宋体" panose="02010600030101010101" pitchFamily="2" charset="-122"/>
                <a:ea typeface="宋体" panose="02010600030101010101" pitchFamily="2" charset="-122"/>
              </a:rPr>
              <a:t>年内，机器将能做人所能做的一切。</a:t>
            </a:r>
            <a:r>
              <a:rPr lang="zh-CN" altLang="en-US" b="1" dirty="0">
                <a:solidFill>
                  <a:srgbClr val="993300"/>
                </a:solidFill>
                <a:ea typeface="宋体" panose="02010600030101010101" pitchFamily="2" charset="-122"/>
              </a:rPr>
              <a:t>”</a:t>
            </a:r>
            <a:endParaRPr lang="zh-CN" altLang="en-US" b="1" dirty="0">
              <a:solidFill>
                <a:srgbClr val="993300"/>
              </a:solidFill>
              <a:latin typeface="宋体" panose="02010600030101010101" pitchFamily="2" charset="-122"/>
              <a:ea typeface="宋体" panose="02010600030101010101" pitchFamily="2" charset="-122"/>
            </a:endParaRPr>
          </a:p>
          <a:p>
            <a:pPr marL="0" indent="17780" eaLnBrk="1" hangingPunct="1">
              <a:buFontTx/>
              <a:buNone/>
              <a:defRPr/>
            </a:pPr>
            <a:r>
              <a:rPr lang="zh-CN" altLang="en-US" sz="2400" dirty="0">
                <a:latin typeface="宋体" panose="02010600030101010101" pitchFamily="2" charset="-122"/>
                <a:ea typeface="宋体" panose="02010600030101010101" pitchFamily="2" charset="-122"/>
              </a:rPr>
              <a:t>				</a:t>
            </a:r>
            <a:r>
              <a:rPr lang="en-US" altLang="zh-CN" sz="2400" dirty="0">
                <a:ea typeface="宋体" panose="02010600030101010101" pitchFamily="2" charset="-122"/>
              </a:rPr>
              <a:t>——</a:t>
            </a:r>
            <a:r>
              <a:rPr lang="zh-CN" altLang="en-US" sz="2400" dirty="0">
                <a:latin typeface="宋体" panose="02010600030101010101" pitchFamily="2" charset="-122"/>
                <a:ea typeface="宋体" panose="02010600030101010101" pitchFamily="2" charset="-122"/>
              </a:rPr>
              <a:t>西蒙，</a:t>
            </a:r>
            <a:r>
              <a:rPr lang="en-US" altLang="zh-CN" sz="2400" dirty="0">
                <a:ea typeface="宋体" panose="02010600030101010101" pitchFamily="2" charset="-122"/>
              </a:rPr>
              <a:t>1965</a:t>
            </a:r>
          </a:p>
          <a:p>
            <a:pPr marL="0" indent="17780" eaLnBrk="1" hangingPunct="1">
              <a:lnSpc>
                <a:spcPct val="110000"/>
              </a:lnSpc>
              <a:buFontTx/>
              <a:buNone/>
              <a:defRPr/>
            </a:pPr>
            <a:r>
              <a:rPr lang="en-US" altLang="zh-CN" sz="2400" b="1" dirty="0">
                <a:solidFill>
                  <a:srgbClr val="993300"/>
                </a:solidFill>
                <a:latin typeface="宋体" panose="02010600030101010101" pitchFamily="2" charset="-122"/>
                <a:ea typeface="宋体" panose="02010600030101010101" pitchFamily="2" charset="-122"/>
              </a:rPr>
              <a:t>    </a:t>
            </a:r>
            <a:r>
              <a:rPr lang="en-US" altLang="zh-CN" sz="2400" b="1" dirty="0">
                <a:solidFill>
                  <a:srgbClr val="993300"/>
                </a:solidFill>
                <a:ea typeface="宋体" panose="02010600030101010101" pitchFamily="2" charset="-122"/>
              </a:rPr>
              <a:t>“</a:t>
            </a:r>
            <a:r>
              <a:rPr lang="zh-CN" altLang="en-US" sz="2400" b="1" dirty="0">
                <a:solidFill>
                  <a:srgbClr val="993300"/>
                </a:solidFill>
                <a:latin typeface="宋体" panose="02010600030101010101" pitchFamily="2" charset="-122"/>
                <a:ea typeface="宋体" panose="02010600030101010101" pitchFamily="2" charset="-122"/>
              </a:rPr>
              <a:t>在</a:t>
            </a:r>
            <a:r>
              <a:rPr lang="en-US" altLang="zh-CN" sz="2400" b="1" dirty="0">
                <a:solidFill>
                  <a:srgbClr val="993300"/>
                </a:solidFill>
                <a:ea typeface="宋体" panose="02010600030101010101" pitchFamily="2" charset="-122"/>
              </a:rPr>
              <a:t>3</a:t>
            </a:r>
            <a:r>
              <a:rPr lang="zh-CN" altLang="en-US" sz="2400" b="1" dirty="0">
                <a:solidFill>
                  <a:srgbClr val="993300"/>
                </a:solidFill>
                <a:ea typeface="宋体" panose="02010600030101010101" pitchFamily="2" charset="-122"/>
              </a:rPr>
              <a:t>～</a:t>
            </a:r>
            <a:r>
              <a:rPr lang="en-US" altLang="zh-CN" sz="2400" b="1" dirty="0">
                <a:solidFill>
                  <a:srgbClr val="993300"/>
                </a:solidFill>
                <a:ea typeface="宋体" panose="02010600030101010101" pitchFamily="2" charset="-122"/>
              </a:rPr>
              <a:t>8</a:t>
            </a:r>
            <a:r>
              <a:rPr lang="zh-CN" altLang="en-US" sz="2400" b="1" dirty="0">
                <a:solidFill>
                  <a:srgbClr val="993300"/>
                </a:solidFill>
                <a:latin typeface="宋体" panose="02010600030101010101" pitchFamily="2" charset="-122"/>
                <a:ea typeface="宋体" panose="02010600030101010101" pitchFamily="2" charset="-122"/>
              </a:rPr>
              <a:t>年时间里，我们将研制出具有普通人智力的计算机。这样的机器能读懂莎士比亚的著作，会给汽车上润滑油，会玩弄政治权术，能讲笑话，会争吵。</a:t>
            </a:r>
            <a:r>
              <a:rPr lang="zh-CN" altLang="zh-CN" sz="2400" b="1" dirty="0"/>
              <a:t>……</a:t>
            </a:r>
            <a:r>
              <a:rPr lang="zh-CN" altLang="en-US" sz="2400" b="1" dirty="0">
                <a:solidFill>
                  <a:srgbClr val="993300"/>
                </a:solidFill>
                <a:latin typeface="宋体" panose="02010600030101010101" pitchFamily="2" charset="-122"/>
                <a:ea typeface="宋体" panose="02010600030101010101" pitchFamily="2" charset="-122"/>
              </a:rPr>
              <a:t>它的智力将无以伦比。</a:t>
            </a:r>
            <a:r>
              <a:rPr lang="zh-CN" altLang="en-US" b="1" i="1" dirty="0">
                <a:solidFill>
                  <a:srgbClr val="993300"/>
                </a:solidFill>
                <a:latin typeface="宋体" panose="02010600030101010101" pitchFamily="2" charset="-122"/>
                <a:ea typeface="宋体" panose="02010600030101010101" pitchFamily="2" charset="-122"/>
              </a:rPr>
              <a:t>   </a:t>
            </a:r>
            <a:endParaRPr lang="en-US" altLang="zh-CN" b="1" i="1" dirty="0">
              <a:solidFill>
                <a:srgbClr val="993300"/>
              </a:solidFill>
              <a:latin typeface="宋体" panose="02010600030101010101" pitchFamily="2" charset="-122"/>
              <a:ea typeface="宋体" panose="02010600030101010101" pitchFamily="2" charset="-122"/>
            </a:endParaRPr>
          </a:p>
          <a:p>
            <a:pPr marL="0" indent="17780" eaLnBrk="1" hangingPunct="1">
              <a:lnSpc>
                <a:spcPct val="110000"/>
              </a:lnSpc>
              <a:buFontTx/>
              <a:buNone/>
              <a:defRPr/>
            </a:pPr>
            <a:r>
              <a:rPr lang="en-US" altLang="zh-CN" sz="2400" b="1" i="1" dirty="0">
                <a:solidFill>
                  <a:srgbClr val="993300"/>
                </a:solidFill>
                <a:latin typeface="宋体" panose="02010600030101010101" pitchFamily="2" charset="-122"/>
                <a:ea typeface="宋体" panose="02010600030101010101" pitchFamily="2" charset="-122"/>
              </a:rPr>
              <a:t>               </a:t>
            </a:r>
            <a:r>
              <a:rPr lang="en-US" altLang="zh-CN" sz="2400" i="1" dirty="0">
                <a:ea typeface="宋体" panose="02010600030101010101" pitchFamily="2" charset="-122"/>
              </a:rPr>
              <a:t>——</a:t>
            </a:r>
            <a:r>
              <a:rPr lang="zh-CN" altLang="en-US" sz="2400" dirty="0">
                <a:latin typeface="宋体" panose="02010600030101010101" pitchFamily="2" charset="-122"/>
                <a:ea typeface="宋体" panose="02010600030101010101" pitchFamily="2" charset="-122"/>
              </a:rPr>
              <a:t>明斯基，</a:t>
            </a:r>
            <a:r>
              <a:rPr lang="en-US" altLang="zh-CN" sz="2400" dirty="0">
                <a:ea typeface="宋体" panose="02010600030101010101" pitchFamily="2" charset="-122"/>
              </a:rPr>
              <a:t>1977</a:t>
            </a:r>
          </a:p>
        </p:txBody>
      </p:sp>
      <p:pic>
        <p:nvPicPr>
          <p:cNvPr id="35845" name="Picture 7" descr="ANd9GcSAPQF2ah6p1WyK2jnquFQFm63M7NiptpEqFJts8Q3hPH21RZVM"/>
          <p:cNvPicPr>
            <a:picLocks noChangeAspect="1" noChangeArrowheads="1"/>
          </p:cNvPicPr>
          <p:nvPr/>
        </p:nvPicPr>
        <p:blipFill>
          <a:blip r:embed="rId2" cstate="print"/>
          <a:srcRect/>
          <a:stretch>
            <a:fillRect/>
          </a:stretch>
        </p:blipFill>
        <p:spPr bwMode="auto">
          <a:xfrm>
            <a:off x="6011863" y="5013325"/>
            <a:ext cx="2093912" cy="1368425"/>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灯片编号占位符 3"/>
          <p:cNvSpPr>
            <a:spLocks noGrp="1" noChangeArrowheads="1"/>
          </p:cNvSpPr>
          <p:nvPr>
            <p:ph type="sldNum" sz="quarter" idx="10"/>
          </p:nvPr>
        </p:nvSpPr>
        <p:spPr>
          <a:noFill/>
          <a:ln>
            <a:miter lim="800000"/>
            <a:headEnd/>
            <a:tailEnd/>
          </a:ln>
        </p:spPr>
        <p:txBody>
          <a:bodyPr/>
          <a:lstStyle/>
          <a:p>
            <a:fld id="{64E7CA11-91D4-4E79-8D9B-797BA30B1372}" type="slidenum">
              <a:rPr lang="zh-TW" altLang="en-US"/>
              <a:pPr/>
              <a:t>17</a:t>
            </a:fld>
            <a:endParaRPr lang="zh-TW" altLang="en-US"/>
          </a:p>
        </p:txBody>
      </p:sp>
      <p:sp>
        <p:nvSpPr>
          <p:cNvPr id="76802" name="Rectangle 2"/>
          <p:cNvSpPr>
            <a:spLocks noGrp="1" noChangeArrowheads="1"/>
          </p:cNvSpPr>
          <p:nvPr>
            <p:ph type="title"/>
          </p:nvPr>
        </p:nvSpPr>
        <p:spPr>
          <a:xfrm>
            <a:off x="1042988" y="215900"/>
            <a:ext cx="7793037" cy="696913"/>
          </a:xfrm>
        </p:spPr>
        <p:txBody>
          <a:bodyPr/>
          <a:lstStyle/>
          <a:p>
            <a:pPr eaLnBrk="1" hangingPunct="1">
              <a:defRPr/>
            </a:pPr>
            <a:r>
              <a:rPr lang="en-US" altLang="zh-CN" sz="3600" dirty="0"/>
              <a:t>1.1.2  </a:t>
            </a:r>
            <a:r>
              <a:rPr lang="zh-CN" altLang="en-US" sz="3600" dirty="0"/>
              <a:t>人工智能的起源与发展</a:t>
            </a:r>
            <a:r>
              <a:rPr lang="en-US" altLang="zh-CN" sz="3600" dirty="0">
                <a:solidFill>
                  <a:srgbClr val="3366CC"/>
                </a:solidFill>
              </a:rPr>
              <a:t>—</a:t>
            </a:r>
            <a:r>
              <a:rPr lang="zh-CN" altLang="en-US" sz="3600" dirty="0">
                <a:solidFill>
                  <a:srgbClr val="3366CC"/>
                </a:solidFill>
              </a:rPr>
              <a:t>暗淡期</a:t>
            </a:r>
            <a:r>
              <a:rPr lang="zh-CN" altLang="en-US" sz="3600" dirty="0"/>
              <a:t> </a:t>
            </a:r>
          </a:p>
        </p:txBody>
      </p:sp>
      <p:sp>
        <p:nvSpPr>
          <p:cNvPr id="36868" name="Rectangle 3"/>
          <p:cNvSpPr>
            <a:spLocks noGrp="1" noChangeArrowheads="1"/>
          </p:cNvSpPr>
          <p:nvPr>
            <p:ph idx="1"/>
          </p:nvPr>
        </p:nvSpPr>
        <p:spPr>
          <a:xfrm>
            <a:off x="250825" y="1052513"/>
            <a:ext cx="7056438" cy="5543550"/>
          </a:xfrm>
        </p:spPr>
        <p:txBody>
          <a:bodyPr/>
          <a:lstStyle/>
          <a:p>
            <a:pPr lvl="1" eaLnBrk="1" hangingPunct="1"/>
            <a:r>
              <a:rPr lang="zh-CN" altLang="en-US" smtClean="0"/>
              <a:t>塞缪尔的下棋程序在与世界冠军对弈时，以</a:t>
            </a:r>
            <a:r>
              <a:rPr lang="en-US" altLang="zh-CN" smtClean="0"/>
              <a:t>1 </a:t>
            </a:r>
            <a:r>
              <a:rPr lang="zh-CN" altLang="en-US" smtClean="0"/>
              <a:t>比</a:t>
            </a:r>
            <a:r>
              <a:rPr lang="en-US" altLang="zh-CN" smtClean="0"/>
              <a:t>4</a:t>
            </a:r>
            <a:r>
              <a:rPr lang="zh-CN" altLang="en-US" smtClean="0"/>
              <a:t>告负。</a:t>
            </a:r>
          </a:p>
          <a:p>
            <a:pPr lvl="1" eaLnBrk="1" hangingPunct="1">
              <a:lnSpc>
                <a:spcPct val="110000"/>
              </a:lnSpc>
            </a:pPr>
            <a:r>
              <a:rPr lang="zh-CN" altLang="en-US" smtClean="0"/>
              <a:t>归结法的能力有限。当用归结原理证明“两连续函数之和仍然是连续函数”时，推了</a:t>
            </a:r>
            <a:r>
              <a:rPr lang="en-US" altLang="zh-CN" smtClean="0"/>
              <a:t>10</a:t>
            </a:r>
            <a:r>
              <a:rPr lang="zh-CN" altLang="en-US" smtClean="0"/>
              <a:t>万步也没证明出结果来。</a:t>
            </a:r>
          </a:p>
          <a:p>
            <a:pPr lvl="1" eaLnBrk="1" hangingPunct="1">
              <a:lnSpc>
                <a:spcPct val="110000"/>
              </a:lnSpc>
            </a:pPr>
            <a:r>
              <a:rPr lang="zh-CN" altLang="en-US" smtClean="0"/>
              <a:t>把“心有余而力不足” </a:t>
            </a:r>
            <a:r>
              <a:rPr lang="en-US" altLang="zh-CN" smtClean="0"/>
              <a:t>(The spirit is willing but the flesh is weak)</a:t>
            </a:r>
            <a:r>
              <a:rPr lang="zh-CN" altLang="en-US" smtClean="0"/>
              <a:t>的英语句子翻译成俄语，再翻译回来时竟变成了“酒是好的，肉变质了” 。</a:t>
            </a:r>
          </a:p>
          <a:p>
            <a:pPr lvl="1" eaLnBrk="1" hangingPunct="1">
              <a:lnSpc>
                <a:spcPct val="110000"/>
              </a:lnSpc>
            </a:pPr>
            <a:r>
              <a:rPr lang="zh-CN" altLang="en-US" smtClean="0"/>
              <a:t>英国剑桥大学数学家詹姆士按照英国政府的旨意，发表一份关于人工智能的综合报告，声称</a:t>
            </a:r>
          </a:p>
          <a:p>
            <a:pPr lvl="1" eaLnBrk="1" hangingPunct="1">
              <a:lnSpc>
                <a:spcPct val="110000"/>
              </a:lnSpc>
              <a:buFontTx/>
              <a:buNone/>
            </a:pPr>
            <a:r>
              <a:rPr lang="zh-CN" altLang="en-US" sz="2800" b="1" smtClean="0">
                <a:solidFill>
                  <a:srgbClr val="0000FF"/>
                </a:solidFill>
              </a:rPr>
              <a:t>   人工智能即使不是骗局也是庸人自扰</a:t>
            </a:r>
            <a:r>
              <a:rPr lang="zh-CN" altLang="en-US" sz="2800" smtClean="0"/>
              <a:t> 。 </a:t>
            </a:r>
          </a:p>
        </p:txBody>
      </p:sp>
      <p:pic>
        <p:nvPicPr>
          <p:cNvPr id="36869" name="Picture 5" descr="ANd9GcQkmrhjmRboNEnXMg59RcXlNaaSvJ6zXsoJ-6ujASE2kd7jbIQtPw"/>
          <p:cNvPicPr>
            <a:picLocks noChangeAspect="1" noChangeArrowheads="1"/>
          </p:cNvPicPr>
          <p:nvPr/>
        </p:nvPicPr>
        <p:blipFill>
          <a:blip r:embed="rId3" cstate="print"/>
          <a:srcRect/>
          <a:stretch>
            <a:fillRect/>
          </a:stretch>
        </p:blipFill>
        <p:spPr bwMode="auto">
          <a:xfrm>
            <a:off x="7242175" y="1989138"/>
            <a:ext cx="1744663" cy="1831975"/>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灯片编号占位符 3"/>
          <p:cNvSpPr>
            <a:spLocks noGrp="1" noChangeArrowheads="1"/>
          </p:cNvSpPr>
          <p:nvPr>
            <p:ph type="sldNum" sz="quarter" idx="10"/>
          </p:nvPr>
        </p:nvSpPr>
        <p:spPr>
          <a:noFill/>
          <a:ln>
            <a:miter lim="800000"/>
            <a:headEnd/>
            <a:tailEnd/>
          </a:ln>
        </p:spPr>
        <p:txBody>
          <a:bodyPr/>
          <a:lstStyle/>
          <a:p>
            <a:fld id="{32842DF3-6D2C-4025-8149-1FC83E4F813B}" type="slidenum">
              <a:rPr lang="zh-TW" altLang="en-US"/>
              <a:pPr/>
              <a:t>18</a:t>
            </a:fld>
            <a:endParaRPr lang="zh-TW" altLang="en-US"/>
          </a:p>
        </p:txBody>
      </p:sp>
      <p:sp>
        <p:nvSpPr>
          <p:cNvPr id="29698" name="Rectangle 2"/>
          <p:cNvSpPr>
            <a:spLocks noGrp="1" noChangeArrowheads="1"/>
          </p:cNvSpPr>
          <p:nvPr>
            <p:ph type="title"/>
          </p:nvPr>
        </p:nvSpPr>
        <p:spPr>
          <a:xfrm>
            <a:off x="1116013" y="115888"/>
            <a:ext cx="7793037" cy="696912"/>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知识应用期</a:t>
            </a:r>
            <a:r>
              <a:rPr lang="zh-CN" altLang="en-US" dirty="0"/>
              <a:t> </a:t>
            </a:r>
          </a:p>
        </p:txBody>
      </p:sp>
      <p:sp>
        <p:nvSpPr>
          <p:cNvPr id="38916" name="Rectangle 3"/>
          <p:cNvSpPr>
            <a:spLocks noGrp="1" noChangeArrowheads="1"/>
          </p:cNvSpPr>
          <p:nvPr>
            <p:ph idx="1"/>
          </p:nvPr>
        </p:nvSpPr>
        <p:spPr>
          <a:xfrm>
            <a:off x="1044575" y="981075"/>
            <a:ext cx="7199313" cy="5256213"/>
          </a:xfrm>
        </p:spPr>
        <p:txBody>
          <a:bodyPr/>
          <a:lstStyle/>
          <a:p>
            <a:pPr eaLnBrk="1" hangingPunct="1"/>
            <a:r>
              <a:rPr lang="zh-CN" altLang="en-US" sz="3200" smtClean="0">
                <a:solidFill>
                  <a:srgbClr val="FF0000"/>
                </a:solidFill>
              </a:rPr>
              <a:t>知识应用期</a:t>
            </a:r>
          </a:p>
          <a:p>
            <a:pPr eaLnBrk="1" hangingPunct="1">
              <a:buFontTx/>
              <a:buNone/>
            </a:pPr>
            <a:r>
              <a:rPr lang="zh-CN" altLang="en-US" smtClean="0"/>
              <a:t>（ </a:t>
            </a:r>
            <a:r>
              <a:rPr lang="en-US" altLang="zh-CN" smtClean="0"/>
              <a:t>1970</a:t>
            </a:r>
            <a:r>
              <a:rPr lang="zh-CN" altLang="en-US" smtClean="0"/>
              <a:t>－</a:t>
            </a:r>
            <a:r>
              <a:rPr lang="en-US" altLang="zh-CN" smtClean="0"/>
              <a:t>1988 </a:t>
            </a:r>
            <a:r>
              <a:rPr lang="zh-CN" altLang="en-US" smtClean="0"/>
              <a:t>年）</a:t>
            </a:r>
          </a:p>
          <a:p>
            <a:pPr lvl="1" eaLnBrk="1" hangingPunct="1"/>
            <a:r>
              <a:rPr lang="zh-CN" altLang="en-US" smtClean="0"/>
              <a:t>专家系统</a:t>
            </a:r>
          </a:p>
          <a:p>
            <a:pPr lvl="2" eaLnBrk="1" hangingPunct="1"/>
            <a:r>
              <a:rPr lang="zh-CN" altLang="en-US" sz="2200" smtClean="0"/>
              <a:t>实现了人工智能从理论研究走向专门知识应用，是</a:t>
            </a:r>
            <a:r>
              <a:rPr lang="en-US" altLang="zh-CN" sz="2200" smtClean="0"/>
              <a:t>AI</a:t>
            </a:r>
            <a:r>
              <a:rPr lang="zh-CN" altLang="en-US" sz="2200" smtClean="0"/>
              <a:t>发展史上的一次重要突破与转折。</a:t>
            </a:r>
          </a:p>
          <a:p>
            <a:pPr lvl="2" eaLnBrk="1" hangingPunct="1"/>
            <a:r>
              <a:rPr lang="en-US" altLang="zh-CN" sz="2200" smtClean="0"/>
              <a:t>1972-1976</a:t>
            </a:r>
            <a:r>
              <a:rPr lang="zh-CN" altLang="en-US" sz="2200" smtClean="0"/>
              <a:t>年，费根鲍姆研制</a:t>
            </a:r>
            <a:r>
              <a:rPr lang="en-US" altLang="zh-CN" sz="2200" smtClean="0"/>
              <a:t>MYCIN</a:t>
            </a:r>
            <a:r>
              <a:rPr lang="zh-CN" altLang="en-US" sz="2200" smtClean="0"/>
              <a:t>专家系统，用于协助内科医生诊断细菌感染疾病，并提供最佳处方。</a:t>
            </a:r>
          </a:p>
          <a:p>
            <a:pPr lvl="2" eaLnBrk="1" hangingPunct="1"/>
            <a:r>
              <a:rPr lang="en-US" altLang="zh-CN" sz="2200" smtClean="0"/>
              <a:t>1976</a:t>
            </a:r>
            <a:r>
              <a:rPr lang="zh-CN" altLang="en-US" sz="2200" smtClean="0"/>
              <a:t>年，斯坦福大学的杜达等人研制地质勘探专家系统</a:t>
            </a:r>
            <a:r>
              <a:rPr lang="en-US" altLang="zh-CN" sz="2200" smtClean="0"/>
              <a:t>PROSPECTOR</a:t>
            </a:r>
            <a:r>
              <a:rPr lang="zh-CN" altLang="en-US" sz="2200" smtClean="0"/>
              <a:t>。</a:t>
            </a:r>
          </a:p>
          <a:p>
            <a:pPr lvl="1" eaLnBrk="1" hangingPunct="1"/>
            <a:r>
              <a:rPr lang="zh-CN" altLang="en-US" smtClean="0"/>
              <a:t>计算机视觉、机器人、自然语言理解、机器翻译等</a:t>
            </a:r>
            <a:r>
              <a:rPr lang="en-US" altLang="zh-CN" smtClean="0"/>
              <a:t>AI</a:t>
            </a:r>
            <a:r>
              <a:rPr lang="zh-CN" altLang="en-US" smtClean="0"/>
              <a:t>应用研究获得发展。</a:t>
            </a:r>
          </a:p>
        </p:txBody>
      </p:sp>
      <p:pic>
        <p:nvPicPr>
          <p:cNvPr id="38917" name="Picture 6" descr="ANd9GcSAwZ9kI67NKiaDhsToBUxYdP-ClKvIYHsnKXDs_B8Gr1Ce1it-kg"/>
          <p:cNvPicPr>
            <a:picLocks noChangeAspect="1" noChangeArrowheads="1"/>
          </p:cNvPicPr>
          <p:nvPr/>
        </p:nvPicPr>
        <p:blipFill>
          <a:blip r:embed="rId2" cstate="print"/>
          <a:srcRect/>
          <a:stretch>
            <a:fillRect/>
          </a:stretch>
        </p:blipFill>
        <p:spPr bwMode="auto">
          <a:xfrm>
            <a:off x="4500563" y="1052513"/>
            <a:ext cx="3276600" cy="1400175"/>
          </a:xfrm>
          <a:prstGeom prst="rect">
            <a:avLst/>
          </a:prstGeom>
          <a:solidFill>
            <a:srgbClr val="FFFF00"/>
          </a:solid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灯片编号占位符 3"/>
          <p:cNvSpPr>
            <a:spLocks noGrp="1" noChangeArrowheads="1"/>
          </p:cNvSpPr>
          <p:nvPr>
            <p:ph type="sldNum" sz="quarter" idx="10"/>
          </p:nvPr>
        </p:nvSpPr>
        <p:spPr>
          <a:noFill/>
          <a:ln>
            <a:miter lim="800000"/>
            <a:headEnd/>
            <a:tailEnd/>
          </a:ln>
        </p:spPr>
        <p:txBody>
          <a:bodyPr/>
          <a:lstStyle/>
          <a:p>
            <a:fld id="{2316C2A9-E3D4-4DE6-ADEA-256450D2BB48}" type="slidenum">
              <a:rPr lang="zh-TW" altLang="en-US"/>
              <a:pPr/>
              <a:t>19</a:t>
            </a:fld>
            <a:endParaRPr lang="zh-TW" altLang="en-US"/>
          </a:p>
        </p:txBody>
      </p:sp>
      <p:sp>
        <p:nvSpPr>
          <p:cNvPr id="31746" name="Rectangle 2"/>
          <p:cNvSpPr>
            <a:spLocks noGrp="1" noChangeArrowheads="1"/>
          </p:cNvSpPr>
          <p:nvPr>
            <p:ph type="title"/>
          </p:nvPr>
        </p:nvSpPr>
        <p:spPr>
          <a:xfrm>
            <a:off x="1116013" y="188913"/>
            <a:ext cx="7705725" cy="696912"/>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集成发展期</a:t>
            </a:r>
            <a:r>
              <a:rPr lang="zh-CN" altLang="en-US" dirty="0"/>
              <a:t> </a:t>
            </a:r>
          </a:p>
        </p:txBody>
      </p:sp>
      <p:sp>
        <p:nvSpPr>
          <p:cNvPr id="39940" name="Rectangle 3"/>
          <p:cNvSpPr>
            <a:spLocks noGrp="1" noChangeArrowheads="1"/>
          </p:cNvSpPr>
          <p:nvPr>
            <p:ph idx="1"/>
          </p:nvPr>
        </p:nvSpPr>
        <p:spPr>
          <a:xfrm>
            <a:off x="611188" y="1268413"/>
            <a:ext cx="8061325" cy="4776787"/>
          </a:xfrm>
        </p:spPr>
        <p:txBody>
          <a:bodyPr/>
          <a:lstStyle/>
          <a:p>
            <a:pPr eaLnBrk="1" hangingPunct="1"/>
            <a:r>
              <a:rPr lang="zh-CN" altLang="en-US" sz="3200" smtClean="0">
                <a:solidFill>
                  <a:srgbClr val="FF0000"/>
                </a:solidFill>
              </a:rPr>
              <a:t>集成发展期</a:t>
            </a:r>
            <a:r>
              <a:rPr lang="zh-CN" altLang="en-US" smtClean="0"/>
              <a:t>（ </a:t>
            </a:r>
            <a:r>
              <a:rPr lang="en-US" altLang="zh-CN" smtClean="0"/>
              <a:t>1986 -2010</a:t>
            </a:r>
            <a:r>
              <a:rPr lang="zh-CN" altLang="en-US" smtClean="0"/>
              <a:t>年）</a:t>
            </a:r>
          </a:p>
          <a:p>
            <a:pPr lvl="1" eaLnBrk="1" hangingPunct="1"/>
            <a:r>
              <a:rPr lang="zh-CN" altLang="en-US" smtClean="0"/>
              <a:t>专家系统的不足：应用领域狭窄、缺乏常识性知识、知识获取困难、推理方法单一、没有分布式功能、不能访问现存数据库等，促进专家系统的改进与发展。 </a:t>
            </a:r>
          </a:p>
          <a:p>
            <a:pPr lvl="1" eaLnBrk="1" hangingPunct="1"/>
            <a:r>
              <a:rPr lang="zh-CN" altLang="en-US" smtClean="0"/>
              <a:t>机器学习、计算智能、人工神经网络和行为主义研究趋向热烈和深入。</a:t>
            </a:r>
          </a:p>
          <a:p>
            <a:pPr lvl="1" eaLnBrk="1" hangingPunct="1"/>
            <a:r>
              <a:rPr lang="zh-CN" altLang="en-US" smtClean="0"/>
              <a:t>计算智能</a:t>
            </a:r>
            <a:r>
              <a:rPr lang="en-US" altLang="zh-CN" smtClean="0"/>
              <a:t>(CI</a:t>
            </a:r>
            <a:r>
              <a:rPr lang="zh-CN" altLang="en-US" smtClean="0"/>
              <a:t>）弥补了人工智能中在数学理论和计算上的不足，更新和丰富了人工智能理论框架，使人工智能进入一个新的发展时期 。</a:t>
            </a:r>
          </a:p>
        </p:txBody>
      </p:sp>
      <p:pic>
        <p:nvPicPr>
          <p:cNvPr id="39941" name="Picture 6" descr="W020100915396958434137"/>
          <p:cNvPicPr>
            <a:picLocks noChangeAspect="1" noChangeArrowheads="1"/>
          </p:cNvPicPr>
          <p:nvPr/>
        </p:nvPicPr>
        <p:blipFill>
          <a:blip r:embed="rId2" cstate="print"/>
          <a:srcRect/>
          <a:stretch>
            <a:fillRect/>
          </a:stretch>
        </p:blipFill>
        <p:spPr bwMode="auto">
          <a:xfrm>
            <a:off x="5795963" y="4667250"/>
            <a:ext cx="1924050" cy="1714500"/>
          </a:xfrm>
          <a:prstGeom prst="rect">
            <a:avLst/>
          </a:prstGeom>
          <a:noFill/>
          <a:ln w="9525">
            <a:noFill/>
            <a:miter lim="800000"/>
            <a:headEnd/>
            <a:tailEnd/>
          </a:ln>
        </p:spPr>
      </p:pic>
      <p:pic>
        <p:nvPicPr>
          <p:cNvPr id="39942" name="Picture 8" descr="ANd9GcRW0tkMorj9u5iy5VgG4RANY-8vB9JJFHnIRzs0H8FwoiXJschKV3Ga8_FM"/>
          <p:cNvPicPr>
            <a:picLocks noChangeAspect="1" noChangeArrowheads="1"/>
          </p:cNvPicPr>
          <p:nvPr/>
        </p:nvPicPr>
        <p:blipFill>
          <a:blip r:embed="rId3" cstate="print"/>
          <a:srcRect/>
          <a:stretch>
            <a:fillRect/>
          </a:stretch>
        </p:blipFill>
        <p:spPr bwMode="auto">
          <a:xfrm>
            <a:off x="1620838" y="4960938"/>
            <a:ext cx="1871662" cy="1563687"/>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1116013" y="692150"/>
            <a:ext cx="6985000" cy="2592388"/>
          </a:xfrm>
        </p:spPr>
        <p:txBody>
          <a:bodyPr/>
          <a:lstStyle/>
          <a:p>
            <a:pPr algn="ctr" eaLnBrk="1" hangingPunct="1">
              <a:defRPr/>
            </a:pPr>
            <a:r>
              <a:rPr kumimoji="1" lang="zh-CN" altLang="en-US" sz="6000" b="0" dirty="0">
                <a:solidFill>
                  <a:srgbClr val="FF0000"/>
                </a:solidFill>
                <a:latin typeface="华文新魏" pitchFamily="2" charset="-122"/>
                <a:ea typeface="华文新魏" pitchFamily="2" charset="-122"/>
              </a:rPr>
              <a:t>人工智能 </a:t>
            </a:r>
            <a:r>
              <a:rPr kumimoji="1" lang="zh-CN" altLang="en-US" sz="4400" dirty="0">
                <a:solidFill>
                  <a:srgbClr val="FF0000"/>
                </a:solidFill>
                <a:latin typeface="Verdana" panose="020B0604030504040204" pitchFamily="34" charset="0"/>
                <a:ea typeface="隶书" pitchFamily="49" charset="-122"/>
              </a:rPr>
              <a:t/>
            </a:r>
            <a:br>
              <a:rPr kumimoji="1" lang="zh-CN" altLang="en-US" sz="4400" dirty="0">
                <a:solidFill>
                  <a:srgbClr val="FF0000"/>
                </a:solidFill>
                <a:latin typeface="Verdana" panose="020B0604030504040204" pitchFamily="34" charset="0"/>
                <a:ea typeface="隶书" pitchFamily="49" charset="-122"/>
              </a:rPr>
            </a:br>
            <a:r>
              <a:rPr kumimoji="1" lang="zh-CN" altLang="en-US" dirty="0">
                <a:latin typeface="Verdana" panose="020B0604030504040204" pitchFamily="34" charset="0"/>
                <a:ea typeface="隶书" pitchFamily="49" charset="-122"/>
              </a:rPr>
              <a:t/>
            </a:r>
            <a:br>
              <a:rPr kumimoji="1" lang="zh-CN" altLang="en-US" dirty="0">
                <a:latin typeface="Verdana" panose="020B0604030504040204" pitchFamily="34" charset="0"/>
                <a:ea typeface="隶书" pitchFamily="49" charset="-122"/>
              </a:rPr>
            </a:br>
            <a:r>
              <a:rPr kumimoji="1" lang="zh-CN" altLang="en-US" dirty="0">
                <a:latin typeface="Verdana" panose="020B0604030504040204" pitchFamily="34" charset="0"/>
                <a:ea typeface="隶书" pitchFamily="49" charset="-122"/>
              </a:rPr>
              <a:t> </a:t>
            </a:r>
            <a:r>
              <a:rPr kumimoji="1" lang="zh-CN" altLang="en-US" sz="4400" b="0" dirty="0">
                <a:solidFill>
                  <a:srgbClr val="0000FF"/>
                </a:solidFill>
                <a:latin typeface="Verdana" panose="020B0604030504040204" pitchFamily="34" charset="0"/>
                <a:ea typeface="隶书" pitchFamily="49" charset="-122"/>
              </a:rPr>
              <a:t>第</a:t>
            </a:r>
            <a:r>
              <a:rPr kumimoji="1" lang="en-US" altLang="zh-CN" sz="4400" b="0" dirty="0">
                <a:solidFill>
                  <a:srgbClr val="0000FF"/>
                </a:solidFill>
                <a:latin typeface="Verdana" panose="020B0604030504040204" pitchFamily="34" charset="0"/>
                <a:ea typeface="隶书" pitchFamily="49" charset="-122"/>
              </a:rPr>
              <a:t>1</a:t>
            </a:r>
            <a:r>
              <a:rPr kumimoji="1" lang="zh-CN" altLang="en-US" sz="4400" b="0" dirty="0">
                <a:solidFill>
                  <a:srgbClr val="0000FF"/>
                </a:solidFill>
                <a:latin typeface="Verdana" panose="020B0604030504040204" pitchFamily="34" charset="0"/>
                <a:ea typeface="隶书" pitchFamily="49" charset="-122"/>
              </a:rPr>
              <a:t>章  绪  论</a:t>
            </a:r>
            <a:r>
              <a:rPr kumimoji="1" lang="zh-CN" altLang="en-US" sz="4400" b="0" dirty="0">
                <a:latin typeface="Verdana" panose="020B0604030504040204" pitchFamily="34" charset="0"/>
                <a:ea typeface="隶书" pitchFamily="49" charset="-122"/>
              </a:rPr>
              <a:t/>
            </a:r>
            <a:br>
              <a:rPr kumimoji="1" lang="zh-CN" altLang="en-US" sz="4400" b="0" dirty="0">
                <a:latin typeface="Verdana" panose="020B0604030504040204" pitchFamily="34" charset="0"/>
                <a:ea typeface="隶书" pitchFamily="49" charset="-122"/>
              </a:rPr>
            </a:br>
            <a:r>
              <a:rPr kumimoji="1" lang="en-US" altLang="zh-CN" sz="4400" b="0" dirty="0">
                <a:ea typeface="隶书" pitchFamily="49" charset="-122"/>
              </a:rPr>
              <a:t>Ch.1  Introduction</a:t>
            </a:r>
            <a:r>
              <a:rPr lang="en-US" altLang="zh-CN" i="1" dirty="0"/>
              <a: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灯片编号占位符 3"/>
          <p:cNvSpPr>
            <a:spLocks noGrp="1" noChangeArrowheads="1"/>
          </p:cNvSpPr>
          <p:nvPr>
            <p:ph type="sldNum" sz="quarter" idx="10"/>
          </p:nvPr>
        </p:nvSpPr>
        <p:spPr>
          <a:noFill/>
          <a:ln>
            <a:miter lim="800000"/>
            <a:headEnd/>
            <a:tailEnd/>
          </a:ln>
        </p:spPr>
        <p:txBody>
          <a:bodyPr/>
          <a:lstStyle/>
          <a:p>
            <a:fld id="{ACB1CAB4-91DE-4D08-AACB-B9F62BAAAD6D}" type="slidenum">
              <a:rPr lang="zh-TW" altLang="en-US"/>
              <a:pPr/>
              <a:t>20</a:t>
            </a:fld>
            <a:endParaRPr lang="zh-TW" altLang="en-US"/>
          </a:p>
        </p:txBody>
      </p:sp>
      <p:sp>
        <p:nvSpPr>
          <p:cNvPr id="31746" name="Rectangle 2"/>
          <p:cNvSpPr>
            <a:spLocks noGrp="1" noChangeArrowheads="1"/>
          </p:cNvSpPr>
          <p:nvPr>
            <p:ph type="title"/>
          </p:nvPr>
        </p:nvSpPr>
        <p:spPr>
          <a:xfrm>
            <a:off x="1187450" y="215900"/>
            <a:ext cx="7705725" cy="696913"/>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融合发展期</a:t>
            </a:r>
            <a:r>
              <a:rPr lang="zh-CN" altLang="en-US" dirty="0"/>
              <a:t> </a:t>
            </a:r>
          </a:p>
        </p:txBody>
      </p:sp>
      <p:sp>
        <p:nvSpPr>
          <p:cNvPr id="40964" name="Rectangle 3"/>
          <p:cNvSpPr>
            <a:spLocks noGrp="1" noChangeArrowheads="1"/>
          </p:cNvSpPr>
          <p:nvPr>
            <p:ph idx="1"/>
          </p:nvPr>
        </p:nvSpPr>
        <p:spPr>
          <a:xfrm>
            <a:off x="611188" y="1143000"/>
            <a:ext cx="7777162" cy="2808288"/>
          </a:xfrm>
        </p:spPr>
        <p:txBody>
          <a:bodyPr/>
          <a:lstStyle/>
          <a:p>
            <a:r>
              <a:rPr lang="zh-CN" altLang="en-US" smtClean="0"/>
              <a:t>融合发展时期（</a:t>
            </a:r>
            <a:r>
              <a:rPr lang="en-US" altLang="zh-CN" smtClean="0"/>
              <a:t>2011</a:t>
            </a:r>
            <a:r>
              <a:rPr lang="zh-CN" altLang="en-US" smtClean="0"/>
              <a:t>年至今）</a:t>
            </a:r>
          </a:p>
          <a:p>
            <a:pPr lvl="1"/>
            <a:r>
              <a:rPr lang="zh-CN" altLang="zh-CN" smtClean="0"/>
              <a:t>实现人工智能各个核心技术的大融合以及人工智能与实体经济的深度融合。知识、算法、数据、网络、云计算、算力的快速发展及其相互渗透，促进人工智能进入一个崭新的融合发展新时期，推动新一代人工智能科技与人工智能产业化前所未有地蓬勃发展。</a:t>
            </a:r>
            <a:endParaRPr lang="en-US" altLang="zh-CN" smtClean="0"/>
          </a:p>
        </p:txBody>
      </p:sp>
      <p:pic>
        <p:nvPicPr>
          <p:cNvPr id="40965" name="Picture 6" descr="https://timgsa.baidu.com/timg?image&amp;quality=80&amp;size=b9999_10000&amp;sec=1601096451478&amp;di=aa5c1e605b86d419eb236ce206475cdd&amp;imgtype=0&amp;src=http%3A%2F%2F5b0988e595225.cdn.sohucs.com%2Fimages%2F20180504%2Fd9ce564506de42e99740b4fadc934f59.jpeg"/>
          <p:cNvPicPr>
            <a:picLocks noChangeAspect="1" noChangeArrowheads="1"/>
          </p:cNvPicPr>
          <p:nvPr/>
        </p:nvPicPr>
        <p:blipFill>
          <a:blip r:embed="rId2" cstate="print"/>
          <a:srcRect/>
          <a:stretch>
            <a:fillRect/>
          </a:stretch>
        </p:blipFill>
        <p:spPr bwMode="auto">
          <a:xfrm>
            <a:off x="5730875" y="4160838"/>
            <a:ext cx="2808288" cy="1789112"/>
          </a:xfrm>
          <a:prstGeom prst="rect">
            <a:avLst/>
          </a:prstGeom>
          <a:noFill/>
          <a:ln w="9525">
            <a:noFill/>
            <a:miter lim="800000"/>
            <a:headEnd/>
            <a:tailEnd/>
          </a:ln>
        </p:spPr>
      </p:pic>
      <p:sp>
        <p:nvSpPr>
          <p:cNvPr id="40966" name="Rectangle 3"/>
          <p:cNvSpPr txBox="1">
            <a:spLocks noChangeArrowheads="1"/>
          </p:cNvSpPr>
          <p:nvPr/>
        </p:nvSpPr>
        <p:spPr bwMode="auto">
          <a:xfrm>
            <a:off x="598488" y="3924300"/>
            <a:ext cx="5111750" cy="2303463"/>
          </a:xfrm>
          <a:prstGeom prst="rect">
            <a:avLst/>
          </a:prstGeom>
          <a:noFill/>
          <a:ln w="9525">
            <a:noFill/>
            <a:miter lim="800000"/>
            <a:headEnd/>
            <a:tailEnd/>
          </a:ln>
        </p:spPr>
        <p:txBody>
          <a:bodyPr/>
          <a:lstStyle/>
          <a:p>
            <a:pPr marL="742950" lvl="1" indent="-285750">
              <a:spcBef>
                <a:spcPct val="20000"/>
              </a:spcBef>
              <a:buSzPct val="75000"/>
              <a:buFontTx/>
              <a:buBlip>
                <a:blip r:embed="rId3"/>
              </a:buBlip>
            </a:pPr>
            <a:r>
              <a:rPr lang="zh-CN" altLang="zh-CN" sz="2400">
                <a:solidFill>
                  <a:schemeClr val="tx1"/>
                </a:solidFill>
                <a:latin typeface="Times New Roman" pitchFamily="18" charset="0"/>
              </a:rPr>
              <a:t>算法研究的突破性进展为人工智能注入了新的活力，其中尤以深度学习算法最为突出，已在自然语言处理和图像处理等领域获得广泛应用</a:t>
            </a:r>
            <a:r>
              <a:rPr lang="zh-CN" altLang="en-US" sz="2400">
                <a:solidFill>
                  <a:schemeClr val="tx1"/>
                </a:solidFill>
                <a:latin typeface="Times New Roman" pitchFamily="18" charset="0"/>
              </a:rPr>
              <a:t>，</a:t>
            </a:r>
            <a:r>
              <a:rPr lang="zh-CN" altLang="zh-CN" sz="2400">
                <a:solidFill>
                  <a:schemeClr val="tx1"/>
                </a:solidFill>
                <a:latin typeface="Times New Roman" pitchFamily="18" charset="0"/>
              </a:rPr>
              <a:t>推动机器学习和整个人工智能的发展。</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灯片编号占位符 3"/>
          <p:cNvSpPr>
            <a:spLocks noGrp="1" noChangeArrowheads="1"/>
          </p:cNvSpPr>
          <p:nvPr>
            <p:ph type="sldNum" sz="quarter" idx="10"/>
          </p:nvPr>
        </p:nvSpPr>
        <p:spPr>
          <a:noFill/>
          <a:ln>
            <a:miter lim="800000"/>
            <a:headEnd/>
            <a:tailEnd/>
          </a:ln>
        </p:spPr>
        <p:txBody>
          <a:bodyPr/>
          <a:lstStyle/>
          <a:p>
            <a:fld id="{FADEB27D-A73F-48DD-B719-408260703CE0}" type="slidenum">
              <a:rPr lang="zh-TW" altLang="en-US"/>
              <a:pPr/>
              <a:t>21</a:t>
            </a:fld>
            <a:endParaRPr lang="zh-TW" altLang="en-US"/>
          </a:p>
        </p:txBody>
      </p:sp>
      <p:sp>
        <p:nvSpPr>
          <p:cNvPr id="87042" name="Rectangle 2"/>
          <p:cNvSpPr>
            <a:spLocks noGrp="1" noChangeArrowheads="1"/>
          </p:cNvSpPr>
          <p:nvPr>
            <p:ph type="title"/>
          </p:nvPr>
        </p:nvSpPr>
        <p:spPr>
          <a:xfrm>
            <a:off x="1116013" y="115888"/>
            <a:ext cx="7920037" cy="696912"/>
          </a:xfrm>
        </p:spPr>
        <p:txBody>
          <a:bodyPr/>
          <a:lstStyle/>
          <a:p>
            <a:pPr eaLnBrk="1" hangingPunct="1">
              <a:defRPr/>
            </a:pPr>
            <a:r>
              <a:rPr lang="en-US" altLang="zh-CN" dirty="0"/>
              <a:t>1.1.2  </a:t>
            </a:r>
            <a:r>
              <a:rPr lang="zh-CN" altLang="en-US" dirty="0"/>
              <a:t>人工智能的起源与发展</a:t>
            </a:r>
            <a:r>
              <a:rPr lang="en-US" altLang="zh-CN" dirty="0">
                <a:solidFill>
                  <a:srgbClr val="3366CC"/>
                </a:solidFill>
              </a:rPr>
              <a:t>—</a:t>
            </a:r>
            <a:r>
              <a:rPr lang="zh-CN" altLang="en-US" dirty="0">
                <a:solidFill>
                  <a:srgbClr val="3366CC"/>
                </a:solidFill>
              </a:rPr>
              <a:t>进入新世纪</a:t>
            </a:r>
            <a:r>
              <a:rPr lang="zh-CN" altLang="en-US" dirty="0"/>
              <a:t> </a:t>
            </a:r>
          </a:p>
        </p:txBody>
      </p:sp>
      <p:sp>
        <p:nvSpPr>
          <p:cNvPr id="41988" name="Rectangle 3"/>
          <p:cNvSpPr>
            <a:spLocks noGrp="1" noChangeArrowheads="1"/>
          </p:cNvSpPr>
          <p:nvPr>
            <p:ph idx="1"/>
          </p:nvPr>
        </p:nvSpPr>
        <p:spPr>
          <a:xfrm>
            <a:off x="827088" y="1125538"/>
            <a:ext cx="7777162" cy="935037"/>
          </a:xfrm>
        </p:spPr>
        <p:txBody>
          <a:bodyPr/>
          <a:lstStyle/>
          <a:p>
            <a:pPr lvl="1" eaLnBrk="1" hangingPunct="1">
              <a:lnSpc>
                <a:spcPct val="90000"/>
              </a:lnSpc>
            </a:pPr>
            <a:r>
              <a:rPr lang="en-US" altLang="zh-CN" sz="2800" smtClean="0"/>
              <a:t>2006</a:t>
            </a:r>
            <a:r>
              <a:rPr lang="zh-CN" altLang="en-US" sz="2800" smtClean="0"/>
              <a:t>年，部分出席</a:t>
            </a:r>
            <a:r>
              <a:rPr lang="en-US" altLang="zh-CN" sz="2800" smtClean="0"/>
              <a:t>1956</a:t>
            </a:r>
            <a:r>
              <a:rPr lang="zh-CN" altLang="en-US" sz="2800" smtClean="0"/>
              <a:t>年夏季达特茅斯会议的代表于</a:t>
            </a:r>
            <a:r>
              <a:rPr lang="en-US" altLang="zh-CN" sz="2800" smtClean="0"/>
              <a:t>2006</a:t>
            </a:r>
            <a:r>
              <a:rPr lang="zh-CN" altLang="en-US" sz="2800" smtClean="0"/>
              <a:t>年（</a:t>
            </a:r>
            <a:r>
              <a:rPr lang="en-US" altLang="zh-CN" sz="2800" smtClean="0"/>
              <a:t>50</a:t>
            </a:r>
            <a:r>
              <a:rPr lang="zh-CN" altLang="en-US" sz="2800" smtClean="0"/>
              <a:t>年后）重逢。</a:t>
            </a:r>
          </a:p>
          <a:p>
            <a:pPr lvl="1" eaLnBrk="1" hangingPunct="1">
              <a:lnSpc>
                <a:spcPct val="90000"/>
              </a:lnSpc>
              <a:buFontTx/>
              <a:buNone/>
            </a:pPr>
            <a:endParaRPr lang="en-US" altLang="zh-CN" smtClean="0"/>
          </a:p>
        </p:txBody>
      </p:sp>
      <p:pic>
        <p:nvPicPr>
          <p:cNvPr id="87044" name="Picture 4" descr="AI50周年"/>
          <p:cNvPicPr>
            <a:picLocks noChangeAspect="1" noChangeArrowheads="1"/>
          </p:cNvPicPr>
          <p:nvPr/>
        </p:nvPicPr>
        <p:blipFill>
          <a:blip r:embed="rId2" cstate="print"/>
          <a:srcRect/>
          <a:stretch>
            <a:fillRect/>
          </a:stretch>
        </p:blipFill>
        <p:spPr bwMode="auto">
          <a:xfrm>
            <a:off x="2051050" y="2287588"/>
            <a:ext cx="5472113" cy="2941637"/>
          </a:xfrm>
          <a:prstGeom prst="rect">
            <a:avLst/>
          </a:prstGeom>
          <a:noFill/>
          <a:ln w="9525">
            <a:noFill/>
            <a:miter lim="800000"/>
            <a:headEnd/>
            <a:tailEnd/>
          </a:ln>
        </p:spPr>
      </p:pic>
      <p:sp>
        <p:nvSpPr>
          <p:cNvPr id="87045" name="Rectangle 5"/>
          <p:cNvSpPr>
            <a:spLocks noChangeArrowheads="1"/>
          </p:cNvSpPr>
          <p:nvPr/>
        </p:nvSpPr>
        <p:spPr bwMode="auto">
          <a:xfrm>
            <a:off x="1476375" y="5368925"/>
            <a:ext cx="6624638" cy="831850"/>
          </a:xfrm>
          <a:prstGeom prst="rect">
            <a:avLst/>
          </a:prstGeom>
          <a:noFill/>
          <a:ln w="9525">
            <a:noFill/>
            <a:miter lim="800000"/>
            <a:headEnd/>
            <a:tailEnd/>
          </a:ln>
        </p:spPr>
        <p:txBody>
          <a:bodyPr anchor="ctr">
            <a:spAutoFit/>
          </a:bodyPr>
          <a:lstStyle/>
          <a:p>
            <a:pPr algn="ctr" eaLnBrk="1" hangingPunct="1"/>
            <a:r>
              <a:rPr lang="en-US" altLang="zh-CN" sz="2400" b="0">
                <a:solidFill>
                  <a:schemeClr val="tx1"/>
                </a:solidFill>
                <a:ea typeface="宋体" pitchFamily="2" charset="-122"/>
              </a:rPr>
              <a:t>2006</a:t>
            </a:r>
            <a:r>
              <a:rPr lang="zh-CN" altLang="en-US" sz="2400" b="0">
                <a:solidFill>
                  <a:schemeClr val="tx1"/>
                </a:solidFill>
                <a:ea typeface="宋体" pitchFamily="2" charset="-122"/>
              </a:rPr>
              <a:t>，</a:t>
            </a:r>
            <a:r>
              <a:rPr lang="en-US" altLang="zh-CN" sz="2400" b="0">
                <a:solidFill>
                  <a:schemeClr val="tx1"/>
                </a:solidFill>
                <a:ea typeface="宋体" pitchFamily="2" charset="-122"/>
              </a:rPr>
              <a:t>AI 50</a:t>
            </a:r>
            <a:r>
              <a:rPr lang="zh-CN" altLang="en-US" sz="2400" b="0">
                <a:solidFill>
                  <a:schemeClr val="tx1"/>
                </a:solidFill>
                <a:ea typeface="宋体" pitchFamily="2" charset="-122"/>
              </a:rPr>
              <a:t>周年会议（美国）</a:t>
            </a:r>
          </a:p>
          <a:p>
            <a:pPr algn="ctr" eaLnBrk="1" hangingPunct="1"/>
            <a:r>
              <a:rPr lang="zh-CN" altLang="en-US" sz="2400" b="0">
                <a:solidFill>
                  <a:schemeClr val="tx1"/>
                </a:solidFill>
                <a:ea typeface="宋体" pitchFamily="2" charset="-122"/>
              </a:rPr>
              <a:t>莫尔，麦卡锡，明斯基，塞尔夫里奇，索罗蒙夫</a:t>
            </a:r>
            <a:r>
              <a:rPr lang="zh-CN" altLang="en-US" sz="1800" b="0">
                <a:solidFill>
                  <a:schemeClr val="tx1"/>
                </a:solidFill>
                <a:ea typeface="宋体"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anim calcmode="lin" valueType="num">
                                      <p:cBhvr additive="base">
                                        <p:cTn id="7" dur="500" fill="hold"/>
                                        <p:tgtEl>
                                          <p:spTgt spid="87044"/>
                                        </p:tgtEl>
                                        <p:attrNameLst>
                                          <p:attrName>ppt_x</p:attrName>
                                        </p:attrNameLst>
                                      </p:cBhvr>
                                      <p:tavLst>
                                        <p:tav tm="0">
                                          <p:val>
                                            <p:strVal val="#ppt_x"/>
                                          </p:val>
                                        </p:tav>
                                        <p:tav tm="100000">
                                          <p:val>
                                            <p:strVal val="#ppt_x"/>
                                          </p:val>
                                        </p:tav>
                                      </p:tavLst>
                                    </p:anim>
                                    <p:anim calcmode="lin" valueType="num">
                                      <p:cBhvr additive="base">
                                        <p:cTn id="8" dur="500" fill="hold"/>
                                        <p:tgtEl>
                                          <p:spTgt spid="870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5"/>
                                        </p:tgtEl>
                                        <p:attrNameLst>
                                          <p:attrName>style.visibility</p:attrName>
                                        </p:attrNameLst>
                                      </p:cBhvr>
                                      <p:to>
                                        <p:strVal val="visible"/>
                                      </p:to>
                                    </p:set>
                                    <p:anim calcmode="lin" valueType="num">
                                      <p:cBhvr additive="base">
                                        <p:cTn id="13" dur="500" fill="hold"/>
                                        <p:tgtEl>
                                          <p:spTgt spid="87045"/>
                                        </p:tgtEl>
                                        <p:attrNameLst>
                                          <p:attrName>ppt_x</p:attrName>
                                        </p:attrNameLst>
                                      </p:cBhvr>
                                      <p:tavLst>
                                        <p:tav tm="0">
                                          <p:val>
                                            <p:strVal val="#ppt_x"/>
                                          </p:val>
                                        </p:tav>
                                        <p:tav tm="100000">
                                          <p:val>
                                            <p:strVal val="#ppt_x"/>
                                          </p:val>
                                        </p:tav>
                                      </p:tavLst>
                                    </p:anim>
                                    <p:anim calcmode="lin" valueType="num">
                                      <p:cBhvr additive="base">
                                        <p:cTn id="14" dur="500" fill="hold"/>
                                        <p:tgtEl>
                                          <p:spTgt spid="870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灯片编号占位符 3"/>
          <p:cNvSpPr>
            <a:spLocks noGrp="1" noChangeArrowheads="1"/>
          </p:cNvSpPr>
          <p:nvPr>
            <p:ph type="sldNum" sz="quarter" idx="10"/>
          </p:nvPr>
        </p:nvSpPr>
        <p:spPr>
          <a:noFill/>
          <a:ln>
            <a:miter lim="800000"/>
            <a:headEnd/>
            <a:tailEnd/>
          </a:ln>
        </p:spPr>
        <p:txBody>
          <a:bodyPr/>
          <a:lstStyle/>
          <a:p>
            <a:fld id="{0CCBE33A-2B50-4431-B7BC-CE5F2588C461}" type="slidenum">
              <a:rPr lang="zh-TW" altLang="en-US"/>
              <a:pPr/>
              <a:t>22</a:t>
            </a:fld>
            <a:endParaRPr lang="zh-TW" altLang="en-US"/>
          </a:p>
        </p:txBody>
      </p:sp>
      <p:sp>
        <p:nvSpPr>
          <p:cNvPr id="63490" name="Rectangle 2"/>
          <p:cNvSpPr>
            <a:spLocks noGrp="1" noChangeArrowheads="1"/>
          </p:cNvSpPr>
          <p:nvPr>
            <p:ph type="title"/>
          </p:nvPr>
        </p:nvSpPr>
        <p:spPr>
          <a:xfrm>
            <a:off x="1316038" y="215900"/>
            <a:ext cx="7793037"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
        <p:nvSpPr>
          <p:cNvPr id="63497" name="Rectangle 9"/>
          <p:cNvSpPr>
            <a:spLocks noChangeArrowheads="1"/>
          </p:cNvSpPr>
          <p:nvPr/>
        </p:nvSpPr>
        <p:spPr bwMode="auto">
          <a:xfrm>
            <a:off x="827088" y="1196975"/>
            <a:ext cx="7632700" cy="2160588"/>
          </a:xfrm>
          <a:prstGeom prst="rect">
            <a:avLst/>
          </a:prstGeom>
          <a:noFill/>
          <a:ln w="9525">
            <a:noFill/>
            <a:miter lim="800000"/>
            <a:headEnd/>
            <a:tailEnd/>
          </a:ln>
        </p:spPr>
        <p:txBody>
          <a:bodyPr/>
          <a:lstStyle/>
          <a:p>
            <a:pPr marL="342900" indent="-342900" eaLnBrk="1" hangingPunct="1">
              <a:spcBef>
                <a:spcPct val="20000"/>
              </a:spcBef>
              <a:buFontTx/>
              <a:buBlip>
                <a:blip r:embed="rId2"/>
              </a:buBlip>
            </a:pPr>
            <a:r>
              <a:rPr lang="zh-CN" altLang="en-US" sz="3200" b="0">
                <a:solidFill>
                  <a:srgbClr val="0000FF"/>
                </a:solidFill>
                <a:latin typeface="Times New Roman" pitchFamily="18" charset="0"/>
              </a:rPr>
              <a:t>迷雾重重</a:t>
            </a: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a:t>
            </a:r>
            <a:r>
              <a:rPr lang="zh-CN" altLang="en-US" sz="2600">
                <a:solidFill>
                  <a:schemeClr val="tx1"/>
                </a:solidFill>
                <a:latin typeface="Times New Roman" pitchFamily="18" charset="0"/>
              </a:rPr>
              <a:t>世纪</a:t>
            </a:r>
            <a:r>
              <a:rPr lang="en-US" altLang="zh-CN" sz="2600">
                <a:solidFill>
                  <a:schemeClr val="tx1"/>
                </a:solidFill>
                <a:latin typeface="Times New Roman" pitchFamily="18" charset="0"/>
              </a:rPr>
              <a:t>50-60</a:t>
            </a:r>
            <a:r>
              <a:rPr lang="zh-CN" altLang="en-US" sz="2600">
                <a:solidFill>
                  <a:schemeClr val="tx1"/>
                </a:solidFill>
                <a:latin typeface="Times New Roman" pitchFamily="18" charset="0"/>
              </a:rPr>
              <a:t>年代，人工智能在西方国家得到重视与发展，苏联将其斥为“资产阶级的反动伪科学”，</a:t>
            </a:r>
          </a:p>
        </p:txBody>
      </p:sp>
      <p:sp>
        <p:nvSpPr>
          <p:cNvPr id="63500" name="Rectangle 12"/>
          <p:cNvSpPr>
            <a:spLocks noChangeArrowheads="1"/>
          </p:cNvSpPr>
          <p:nvPr/>
        </p:nvSpPr>
        <p:spPr bwMode="auto">
          <a:xfrm>
            <a:off x="795338" y="3214688"/>
            <a:ext cx="7632700" cy="1366837"/>
          </a:xfrm>
          <a:prstGeom prst="rect">
            <a:avLst/>
          </a:prstGeom>
          <a:noFill/>
          <a:ln w="9525">
            <a:noFill/>
            <a:miter lim="800000"/>
            <a:headEnd/>
            <a:tailEnd/>
          </a:ln>
        </p:spPr>
        <p:txBody>
          <a:bodyPr/>
          <a:lstStyle/>
          <a:p>
            <a:pPr marL="742950" lvl="1" indent="-285750" eaLnBrk="1" hangingPunct="1">
              <a:spcBef>
                <a:spcPct val="20000"/>
              </a:spcBef>
              <a:buSzPct val="75000"/>
              <a:buFontTx/>
              <a:buBlip>
                <a:blip r:embed="rId3"/>
              </a:buBlip>
            </a:pPr>
            <a:r>
              <a:rPr lang="en-US" altLang="zh-CN" sz="2600">
                <a:solidFill>
                  <a:schemeClr val="tx1"/>
                </a:solidFill>
                <a:latin typeface="Times New Roman" pitchFamily="18" charset="0"/>
              </a:rPr>
              <a:t>60</a:t>
            </a:r>
            <a:r>
              <a:rPr lang="zh-CN" altLang="en-US" sz="2600">
                <a:solidFill>
                  <a:schemeClr val="tx1"/>
                </a:solidFill>
                <a:latin typeface="Times New Roman" pitchFamily="18" charset="0"/>
              </a:rPr>
              <a:t>年代后期和</a:t>
            </a:r>
            <a:r>
              <a:rPr lang="en-US" altLang="zh-CN" sz="2600">
                <a:solidFill>
                  <a:schemeClr val="tx1"/>
                </a:solidFill>
                <a:latin typeface="Times New Roman" pitchFamily="18" charset="0"/>
              </a:rPr>
              <a:t>70</a:t>
            </a:r>
            <a:r>
              <a:rPr lang="zh-CN" altLang="en-US" sz="2600">
                <a:solidFill>
                  <a:schemeClr val="tx1"/>
                </a:solidFill>
                <a:latin typeface="Times New Roman" pitchFamily="18" charset="0"/>
              </a:rPr>
              <a:t>年代，虽然苏联解禁了控制论和人工智能，因中苏关系恶化，中国学术界将这种解禁斥之为“修正主义”。</a:t>
            </a:r>
          </a:p>
        </p:txBody>
      </p:sp>
      <p:pic>
        <p:nvPicPr>
          <p:cNvPr id="63501" name="Picture 13" descr="ANd9GcS-tXWE0SERdFGqWbzPmz96KFwG7A3odh05wdoQDNzJSBOreFPytCMNI_Js"/>
          <p:cNvPicPr>
            <a:picLocks noChangeAspect="1" noChangeArrowheads="1"/>
          </p:cNvPicPr>
          <p:nvPr/>
        </p:nvPicPr>
        <p:blipFill>
          <a:blip r:embed="rId4" cstate="print"/>
          <a:srcRect/>
          <a:stretch>
            <a:fillRect/>
          </a:stretch>
        </p:blipFill>
        <p:spPr bwMode="auto">
          <a:xfrm>
            <a:off x="5703888" y="1052513"/>
            <a:ext cx="2160587" cy="698500"/>
          </a:xfrm>
          <a:prstGeom prst="rect">
            <a:avLst/>
          </a:prstGeom>
          <a:noFill/>
          <a:ln w="9525">
            <a:noFill/>
            <a:miter lim="800000"/>
            <a:headEnd/>
            <a:tailEnd/>
          </a:ln>
        </p:spPr>
      </p:pic>
      <p:sp>
        <p:nvSpPr>
          <p:cNvPr id="7" name="Rectangle 12"/>
          <p:cNvSpPr>
            <a:spLocks noChangeArrowheads="1"/>
          </p:cNvSpPr>
          <p:nvPr/>
        </p:nvSpPr>
        <p:spPr bwMode="auto">
          <a:xfrm>
            <a:off x="827088" y="4579938"/>
            <a:ext cx="7632700" cy="1366837"/>
          </a:xfrm>
          <a:prstGeom prst="rect">
            <a:avLst/>
          </a:prstGeom>
          <a:noFill/>
          <a:ln w="9525">
            <a:noFill/>
            <a:miter lim="800000"/>
            <a:headEnd/>
            <a:tailEnd/>
          </a:ln>
        </p:spPr>
        <p:txBody>
          <a:bodyPr/>
          <a:lstStyle/>
          <a:p>
            <a:pPr marL="742950" lvl="1" indent="-285750" eaLnBrk="1" hangingPunct="1">
              <a:spcBef>
                <a:spcPct val="20000"/>
              </a:spcBef>
              <a:buSzPct val="75000"/>
              <a:buFontTx/>
              <a:buBlip>
                <a:blip r:embed="rId3"/>
              </a:buBlip>
            </a:pPr>
            <a:r>
              <a:rPr lang="en-US" altLang="zh-CN" sz="2600">
                <a:solidFill>
                  <a:schemeClr val="tx1"/>
                </a:solidFill>
                <a:latin typeface="Times New Roman" pitchFamily="18" charset="0"/>
              </a:rPr>
              <a:t>80</a:t>
            </a:r>
            <a:r>
              <a:rPr lang="zh-CN" altLang="en-US" sz="2600">
                <a:solidFill>
                  <a:schemeClr val="tx1"/>
                </a:solidFill>
                <a:latin typeface="Times New Roman" pitchFamily="18" charset="0"/>
              </a:rPr>
              <a:t>年代初期，中国人工智能研究活跃起来，但是社会一部分人将“人工智能”和“特异功能”混为一谈，使得中国人工智能走过一段弯路。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497"/>
                                        </p:tgtEl>
                                        <p:attrNameLst>
                                          <p:attrName>style.visibility</p:attrName>
                                        </p:attrNameLst>
                                      </p:cBhvr>
                                      <p:to>
                                        <p:strVal val="visible"/>
                                      </p:to>
                                    </p:set>
                                    <p:animEffect transition="in" filter="blinds(horizontal)">
                                      <p:cBhvr>
                                        <p:cTn id="7" dur="500"/>
                                        <p:tgtEl>
                                          <p:spTgt spid="634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500">
                                            <p:txEl>
                                              <p:pRg st="0" end="0"/>
                                            </p:txEl>
                                          </p:spTgt>
                                        </p:tgtEl>
                                        <p:attrNameLst>
                                          <p:attrName>style.visibility</p:attrName>
                                        </p:attrNameLst>
                                      </p:cBhvr>
                                      <p:to>
                                        <p:strVal val="visible"/>
                                      </p:to>
                                    </p:set>
                                    <p:animEffect transition="in" filter="blinds(horizontal)">
                                      <p:cBhvr>
                                        <p:cTn id="12" dur="500"/>
                                        <p:tgtEl>
                                          <p:spTgt spid="6350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501"/>
                                        </p:tgtEl>
                                        <p:attrNameLst>
                                          <p:attrName>style.visibility</p:attrName>
                                        </p:attrNameLst>
                                      </p:cBhvr>
                                      <p:to>
                                        <p:strVal val="visible"/>
                                      </p:to>
                                    </p:set>
                                    <p:animEffect transition="in" filter="blinds(horizontal)">
                                      <p:cBhvr>
                                        <p:cTn id="17" dur="500"/>
                                        <p:tgtEl>
                                          <p:spTgt spid="635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7" grpId="0"/>
      <p:bldP spid="63500"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灯片编号占位符 3"/>
          <p:cNvSpPr>
            <a:spLocks noGrp="1" noChangeArrowheads="1"/>
          </p:cNvSpPr>
          <p:nvPr>
            <p:ph type="sldNum" sz="quarter" idx="10"/>
          </p:nvPr>
        </p:nvSpPr>
        <p:spPr>
          <a:noFill/>
          <a:ln>
            <a:miter lim="800000"/>
            <a:headEnd/>
            <a:tailEnd/>
          </a:ln>
        </p:spPr>
        <p:txBody>
          <a:bodyPr/>
          <a:lstStyle/>
          <a:p>
            <a:fld id="{A1F41D1E-2538-4BBC-AF21-B62510875E79}" type="slidenum">
              <a:rPr lang="zh-TW" altLang="en-US"/>
              <a:pPr/>
              <a:t>23</a:t>
            </a:fld>
            <a:endParaRPr lang="zh-TW" altLang="en-US"/>
          </a:p>
        </p:txBody>
      </p:sp>
      <p:sp>
        <p:nvSpPr>
          <p:cNvPr id="63490" name="Rectangle 2"/>
          <p:cNvSpPr>
            <a:spLocks noGrp="1" noChangeArrowheads="1"/>
          </p:cNvSpPr>
          <p:nvPr>
            <p:ph type="title"/>
          </p:nvPr>
        </p:nvSpPr>
        <p:spPr>
          <a:xfrm>
            <a:off x="1316038" y="215900"/>
            <a:ext cx="7793037"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
        <p:nvSpPr>
          <p:cNvPr id="63497" name="Rectangle 9"/>
          <p:cNvSpPr>
            <a:spLocks noChangeArrowheads="1"/>
          </p:cNvSpPr>
          <p:nvPr/>
        </p:nvSpPr>
        <p:spPr bwMode="auto">
          <a:xfrm>
            <a:off x="827088" y="1196975"/>
            <a:ext cx="7632700" cy="4608513"/>
          </a:xfrm>
          <a:prstGeom prst="rect">
            <a:avLst/>
          </a:prstGeom>
          <a:noFill/>
          <a:ln w="9525">
            <a:noFill/>
            <a:miter lim="800000"/>
            <a:headEnd/>
            <a:tailEnd/>
          </a:ln>
        </p:spPr>
        <p:txBody>
          <a:bodyPr/>
          <a:lstStyle/>
          <a:p>
            <a:pPr marL="342900" indent="-342900" eaLnBrk="1" hangingPunct="1">
              <a:spcBef>
                <a:spcPct val="20000"/>
              </a:spcBef>
              <a:buFontTx/>
              <a:buBlip>
                <a:blip r:embed="rId2"/>
              </a:buBlip>
            </a:pPr>
            <a:r>
              <a:rPr lang="zh-CN" altLang="en-US" sz="3200" b="0">
                <a:solidFill>
                  <a:srgbClr val="0000FF"/>
                </a:solidFill>
                <a:latin typeface="Times New Roman" pitchFamily="18" charset="0"/>
              </a:rPr>
              <a:t>艰难起步</a:t>
            </a: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1980</a:t>
            </a:r>
            <a:r>
              <a:rPr lang="zh-CN" altLang="en-US" sz="2600">
                <a:solidFill>
                  <a:schemeClr val="tx1"/>
                </a:solidFill>
                <a:latin typeface="Times New Roman" pitchFamily="18" charset="0"/>
              </a:rPr>
              <a:t>年起，中国派遣留学生出国研究人工智能，这些人工智能“海归”专家，成为中国人工智能研究的学术带头人和中坚力量。 </a:t>
            </a:r>
            <a:endParaRPr lang="en-US" altLang="zh-CN" sz="2600">
              <a:solidFill>
                <a:schemeClr val="tx1"/>
              </a:solidFill>
              <a:latin typeface="Times New Roman" pitchFamily="18" charset="0"/>
            </a:endParaRP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1981</a:t>
            </a:r>
            <a:r>
              <a:rPr lang="zh-CN" altLang="en-US" sz="2600">
                <a:solidFill>
                  <a:schemeClr val="tx1"/>
                </a:solidFill>
                <a:latin typeface="Times New Roman" pitchFamily="18" charset="0"/>
              </a:rPr>
              <a:t>年中国人工智能学会在长沙艰难成立，其后长期得不到国内科技界的认同，只能挂靠中国社会科学院哲学研究所，直到</a:t>
            </a:r>
            <a:r>
              <a:rPr lang="en-US" altLang="zh-CN" sz="2600">
                <a:solidFill>
                  <a:schemeClr val="tx1"/>
                </a:solidFill>
                <a:latin typeface="Times New Roman" pitchFamily="18" charset="0"/>
              </a:rPr>
              <a:t>2004</a:t>
            </a:r>
            <a:r>
              <a:rPr lang="zh-CN" altLang="en-US" sz="2600">
                <a:solidFill>
                  <a:schemeClr val="tx1"/>
                </a:solidFill>
                <a:latin typeface="Times New Roman" pitchFamily="18" charset="0"/>
              </a:rPr>
              <a:t>年，才得以“返祖归宗”，挂靠到中国科学技术协会。</a:t>
            </a:r>
            <a:endParaRPr lang="en-US" altLang="zh-CN" sz="2600">
              <a:solidFill>
                <a:schemeClr val="tx1"/>
              </a:solidFill>
              <a:latin typeface="Times New Roman" pitchFamily="18" charset="0"/>
            </a:endParaRP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a:t>
            </a:r>
            <a:r>
              <a:rPr lang="zh-CN" altLang="en-US" sz="2600">
                <a:solidFill>
                  <a:schemeClr val="tx1"/>
                </a:solidFill>
                <a:latin typeface="Times New Roman" pitchFamily="18" charset="0"/>
              </a:rPr>
              <a:t>世纪</a:t>
            </a:r>
            <a:r>
              <a:rPr lang="en-US" altLang="zh-CN" sz="2600">
                <a:solidFill>
                  <a:schemeClr val="tx1"/>
                </a:solidFill>
                <a:latin typeface="Times New Roman" pitchFamily="18" charset="0"/>
              </a:rPr>
              <a:t>70</a:t>
            </a:r>
            <a:r>
              <a:rPr lang="zh-CN" altLang="en-US" sz="2600">
                <a:solidFill>
                  <a:schemeClr val="tx1"/>
                </a:solidFill>
                <a:latin typeface="Times New Roman" pitchFamily="18" charset="0"/>
              </a:rPr>
              <a:t>年代末至</a:t>
            </a:r>
            <a:r>
              <a:rPr lang="en-US" altLang="zh-CN" sz="2600">
                <a:solidFill>
                  <a:schemeClr val="tx1"/>
                </a:solidFill>
                <a:latin typeface="Times New Roman" pitchFamily="18" charset="0"/>
              </a:rPr>
              <a:t>80</a:t>
            </a:r>
            <a:r>
              <a:rPr lang="zh-CN" altLang="en-US" sz="2600">
                <a:solidFill>
                  <a:schemeClr val="tx1"/>
                </a:solidFill>
                <a:latin typeface="Times New Roman" pitchFamily="18" charset="0"/>
              </a:rPr>
              <a:t>年代初期，一些人工智能相关项目已经纳入国家科研计划，开始起步。</a:t>
            </a:r>
          </a:p>
        </p:txBody>
      </p:sp>
      <p:pic>
        <p:nvPicPr>
          <p:cNvPr id="63501" name="Picture 13" descr="ANd9GcS-tXWE0SERdFGqWbzPmz96KFwG7A3odh05wdoQDNzJSBOreFPytCMNI_Js"/>
          <p:cNvPicPr>
            <a:picLocks noChangeAspect="1" noChangeArrowheads="1"/>
          </p:cNvPicPr>
          <p:nvPr/>
        </p:nvPicPr>
        <p:blipFill>
          <a:blip r:embed="rId4" cstate="print"/>
          <a:srcRect/>
          <a:stretch>
            <a:fillRect/>
          </a:stretch>
        </p:blipFill>
        <p:spPr bwMode="auto">
          <a:xfrm>
            <a:off x="5703888" y="1052513"/>
            <a:ext cx="2160587" cy="6985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497"/>
                                        </p:tgtEl>
                                        <p:attrNameLst>
                                          <p:attrName>style.visibility</p:attrName>
                                        </p:attrNameLst>
                                      </p:cBhvr>
                                      <p:to>
                                        <p:strVal val="visible"/>
                                      </p:to>
                                    </p:set>
                                    <p:animEffect transition="in" filter="blinds(horizontal)">
                                      <p:cBhvr>
                                        <p:cTn id="7" dur="500"/>
                                        <p:tgtEl>
                                          <p:spTgt spid="634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501"/>
                                        </p:tgtEl>
                                        <p:attrNameLst>
                                          <p:attrName>style.visibility</p:attrName>
                                        </p:attrNameLst>
                                      </p:cBhvr>
                                      <p:to>
                                        <p:strVal val="visible"/>
                                      </p:to>
                                    </p:set>
                                    <p:animEffect transition="in" filter="blinds(horizontal)">
                                      <p:cBhvr>
                                        <p:cTn id="12" dur="500"/>
                                        <p:tgtEl>
                                          <p:spTgt spid="63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灯片编号占位符 3"/>
          <p:cNvSpPr>
            <a:spLocks noGrp="1" noChangeArrowheads="1"/>
          </p:cNvSpPr>
          <p:nvPr>
            <p:ph type="sldNum" sz="quarter" idx="10"/>
          </p:nvPr>
        </p:nvSpPr>
        <p:spPr>
          <a:noFill/>
          <a:ln>
            <a:miter lim="800000"/>
            <a:headEnd/>
            <a:tailEnd/>
          </a:ln>
        </p:spPr>
        <p:txBody>
          <a:bodyPr/>
          <a:lstStyle/>
          <a:p>
            <a:fld id="{F0BEC258-522B-4B91-BF6C-2D8985CCE183}" type="slidenum">
              <a:rPr lang="zh-TW" altLang="en-US"/>
              <a:pPr/>
              <a:t>24</a:t>
            </a:fld>
            <a:endParaRPr lang="zh-TW" altLang="en-US"/>
          </a:p>
        </p:txBody>
      </p:sp>
      <p:sp>
        <p:nvSpPr>
          <p:cNvPr id="126978" name="Rectangle 2"/>
          <p:cNvSpPr>
            <a:spLocks noGrp="1" noChangeArrowheads="1"/>
          </p:cNvSpPr>
          <p:nvPr>
            <p:ph type="title"/>
          </p:nvPr>
        </p:nvSpPr>
        <p:spPr>
          <a:xfrm>
            <a:off x="1316038" y="215900"/>
            <a:ext cx="7288212"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grpSp>
        <p:nvGrpSpPr>
          <p:cNvPr id="126985" name="Group 9"/>
          <p:cNvGrpSpPr>
            <a:grpSpLocks/>
          </p:cNvGrpSpPr>
          <p:nvPr/>
        </p:nvGrpSpPr>
        <p:grpSpPr bwMode="auto">
          <a:xfrm>
            <a:off x="1547813" y="3717925"/>
            <a:ext cx="6299200" cy="2735263"/>
            <a:chOff x="969" y="1888"/>
            <a:chExt cx="4155" cy="1950"/>
          </a:xfrm>
        </p:grpSpPr>
        <p:pic>
          <p:nvPicPr>
            <p:cNvPr id="45062" name="Picture 4" descr="机器人原理及应用"/>
            <p:cNvPicPr>
              <a:picLocks noChangeAspect="1" noChangeArrowheads="1"/>
            </p:cNvPicPr>
            <p:nvPr/>
          </p:nvPicPr>
          <p:blipFill>
            <a:blip r:embed="rId2" cstate="print"/>
            <a:srcRect/>
            <a:stretch>
              <a:fillRect/>
            </a:stretch>
          </p:blipFill>
          <p:spPr bwMode="auto">
            <a:xfrm>
              <a:off x="969" y="1888"/>
              <a:ext cx="1346" cy="1905"/>
            </a:xfrm>
            <a:prstGeom prst="rect">
              <a:avLst/>
            </a:prstGeom>
            <a:noFill/>
            <a:ln w="9525">
              <a:noFill/>
              <a:miter lim="800000"/>
              <a:headEnd/>
              <a:tailEnd/>
            </a:ln>
          </p:spPr>
        </p:pic>
        <p:pic>
          <p:nvPicPr>
            <p:cNvPr id="45063" name="Picture 5" descr="智能控制 封面"/>
            <p:cNvPicPr>
              <a:picLocks noChangeAspect="1" noChangeArrowheads="1"/>
            </p:cNvPicPr>
            <p:nvPr/>
          </p:nvPicPr>
          <p:blipFill>
            <a:blip r:embed="rId3" cstate="print"/>
            <a:srcRect/>
            <a:stretch>
              <a:fillRect/>
            </a:stretch>
          </p:blipFill>
          <p:spPr bwMode="auto">
            <a:xfrm>
              <a:off x="3742" y="1890"/>
              <a:ext cx="1382" cy="1948"/>
            </a:xfrm>
            <a:prstGeom prst="rect">
              <a:avLst/>
            </a:prstGeom>
            <a:noFill/>
            <a:ln w="9525">
              <a:noFill/>
              <a:miter lim="800000"/>
              <a:headEnd/>
              <a:tailEnd/>
            </a:ln>
          </p:spPr>
        </p:pic>
        <p:pic>
          <p:nvPicPr>
            <p:cNvPr id="45064" name="Picture 7" descr="人工智能及其应用 平装本封面"/>
            <p:cNvPicPr>
              <a:picLocks noChangeAspect="1" noChangeArrowheads="1"/>
            </p:cNvPicPr>
            <p:nvPr/>
          </p:nvPicPr>
          <p:blipFill>
            <a:blip r:embed="rId4" cstate="print"/>
            <a:srcRect/>
            <a:stretch>
              <a:fillRect/>
            </a:stretch>
          </p:blipFill>
          <p:spPr bwMode="auto">
            <a:xfrm>
              <a:off x="2336" y="1889"/>
              <a:ext cx="1362" cy="1904"/>
            </a:xfrm>
            <a:prstGeom prst="rect">
              <a:avLst/>
            </a:prstGeom>
            <a:noFill/>
            <a:ln w="9525">
              <a:noFill/>
              <a:miter lim="800000"/>
              <a:headEnd/>
              <a:tailEnd/>
            </a:ln>
          </p:spPr>
        </p:pic>
      </p:grpSp>
      <p:sp>
        <p:nvSpPr>
          <p:cNvPr id="45061" name="Rectangle 8"/>
          <p:cNvSpPr>
            <a:spLocks noChangeArrowheads="1"/>
          </p:cNvSpPr>
          <p:nvPr/>
        </p:nvSpPr>
        <p:spPr bwMode="auto">
          <a:xfrm>
            <a:off x="912813" y="981075"/>
            <a:ext cx="7772400" cy="2592388"/>
          </a:xfrm>
          <a:prstGeom prst="rect">
            <a:avLst/>
          </a:prstGeom>
          <a:noFill/>
          <a:ln w="9525">
            <a:noFill/>
            <a:miter lim="800000"/>
            <a:headEnd/>
            <a:tailEnd/>
          </a:ln>
        </p:spPr>
        <p:txBody>
          <a:bodyPr/>
          <a:lstStyle/>
          <a:p>
            <a:pPr marL="342900" indent="-342900" eaLnBrk="1" hangingPunct="1">
              <a:lnSpc>
                <a:spcPct val="90000"/>
              </a:lnSpc>
              <a:spcBef>
                <a:spcPct val="20000"/>
              </a:spcBef>
              <a:buFontTx/>
              <a:buBlip>
                <a:blip r:embed="rId5"/>
              </a:buBlip>
            </a:pPr>
            <a:r>
              <a:rPr lang="zh-CN" altLang="en-US" sz="3200" b="0">
                <a:solidFill>
                  <a:srgbClr val="0000FF"/>
                </a:solidFill>
                <a:latin typeface="Times New Roman" pitchFamily="18" charset="0"/>
              </a:rPr>
              <a:t>迎来曙光</a:t>
            </a:r>
          </a:p>
          <a:p>
            <a:pPr marL="742950" lvl="1" indent="-285750" eaLnBrk="1" hangingPunct="1">
              <a:spcBef>
                <a:spcPct val="30000"/>
              </a:spcBef>
              <a:buSzPct val="75000"/>
              <a:buFontTx/>
              <a:buBlip>
                <a:blip r:embed="rId6"/>
              </a:buBlip>
            </a:pPr>
            <a:r>
              <a:rPr lang="en-US" altLang="zh-CN" sz="2400">
                <a:solidFill>
                  <a:schemeClr val="tx1"/>
                </a:solidFill>
                <a:latin typeface="Times New Roman" pitchFamily="18" charset="0"/>
              </a:rPr>
              <a:t>1986</a:t>
            </a:r>
            <a:r>
              <a:rPr lang="zh-CN" altLang="en-US" sz="2400">
                <a:solidFill>
                  <a:schemeClr val="tx1"/>
                </a:solidFill>
                <a:latin typeface="Times New Roman" pitchFamily="18" charset="0"/>
              </a:rPr>
              <a:t>年清华大学校务委员会经过长期和三次讨论后，决定同意在清华大学出版社出版人工智能著作。</a:t>
            </a:r>
          </a:p>
          <a:p>
            <a:pPr marL="742950" lvl="1" indent="-285750" eaLnBrk="1" hangingPunct="1">
              <a:spcBef>
                <a:spcPct val="30000"/>
              </a:spcBef>
              <a:buSzPct val="75000"/>
              <a:buFontTx/>
              <a:buBlip>
                <a:blip r:embed="rId6"/>
              </a:buBlip>
            </a:pPr>
            <a:r>
              <a:rPr lang="zh-CN" altLang="en-US" sz="2400">
                <a:solidFill>
                  <a:schemeClr val="tx1"/>
                </a:solidFill>
                <a:latin typeface="Times New Roman" pitchFamily="18" charset="0"/>
              </a:rPr>
              <a:t>我国首部人工智能、机器人学和智能控制著作分别于</a:t>
            </a:r>
            <a:r>
              <a:rPr lang="en-US" altLang="zh-CN" sz="2400">
                <a:solidFill>
                  <a:schemeClr val="tx1"/>
                </a:solidFill>
                <a:latin typeface="Times New Roman" pitchFamily="18" charset="0"/>
              </a:rPr>
              <a:t>1987</a:t>
            </a:r>
            <a:r>
              <a:rPr lang="zh-CN" altLang="en-US" sz="2400">
                <a:solidFill>
                  <a:schemeClr val="tx1"/>
                </a:solidFill>
                <a:latin typeface="Times New Roman" pitchFamily="18" charset="0"/>
              </a:rPr>
              <a:t>年、</a:t>
            </a:r>
            <a:r>
              <a:rPr lang="en-US" altLang="zh-CN" sz="2400">
                <a:solidFill>
                  <a:schemeClr val="tx1"/>
                </a:solidFill>
                <a:latin typeface="Times New Roman" pitchFamily="18" charset="0"/>
              </a:rPr>
              <a:t>1988</a:t>
            </a:r>
            <a:r>
              <a:rPr lang="zh-CN" altLang="en-US" sz="2400">
                <a:solidFill>
                  <a:schemeClr val="tx1"/>
                </a:solidFill>
                <a:latin typeface="Times New Roman" pitchFamily="18" charset="0"/>
              </a:rPr>
              <a:t>年和</a:t>
            </a:r>
            <a:r>
              <a:rPr lang="en-US" altLang="zh-CN" sz="2400">
                <a:solidFill>
                  <a:schemeClr val="tx1"/>
                </a:solidFill>
                <a:latin typeface="Times New Roman" pitchFamily="18" charset="0"/>
              </a:rPr>
              <a:t>1990</a:t>
            </a:r>
            <a:r>
              <a:rPr lang="zh-CN" altLang="en-US" sz="2400">
                <a:solidFill>
                  <a:schemeClr val="tx1"/>
                </a:solidFill>
                <a:latin typeface="Times New Roman" pitchFamily="18" charset="0"/>
              </a:rPr>
              <a:t>年在清华大学出版社、中南工业大学出版社和电子工业出版社问世。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6985"/>
                                        </p:tgtEl>
                                        <p:attrNameLst>
                                          <p:attrName>style.visibility</p:attrName>
                                        </p:attrNameLst>
                                      </p:cBhvr>
                                      <p:to>
                                        <p:strVal val="visible"/>
                                      </p:to>
                                    </p:set>
                                    <p:anim calcmode="lin" valueType="num">
                                      <p:cBhvr additive="base">
                                        <p:cTn id="7" dur="500" fill="hold"/>
                                        <p:tgtEl>
                                          <p:spTgt spid="126985"/>
                                        </p:tgtEl>
                                        <p:attrNameLst>
                                          <p:attrName>ppt_x</p:attrName>
                                        </p:attrNameLst>
                                      </p:cBhvr>
                                      <p:tavLst>
                                        <p:tav tm="0">
                                          <p:val>
                                            <p:strVal val="#ppt_x"/>
                                          </p:val>
                                        </p:tav>
                                        <p:tav tm="100000">
                                          <p:val>
                                            <p:strVal val="#ppt_x"/>
                                          </p:val>
                                        </p:tav>
                                      </p:tavLst>
                                    </p:anim>
                                    <p:anim calcmode="lin" valueType="num">
                                      <p:cBhvr additive="base">
                                        <p:cTn id="8" dur="500" fill="hold"/>
                                        <p:tgtEl>
                                          <p:spTgt spid="1269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灯片编号占位符 3"/>
          <p:cNvSpPr>
            <a:spLocks noGrp="1" noChangeArrowheads="1"/>
          </p:cNvSpPr>
          <p:nvPr>
            <p:ph type="sldNum" sz="quarter" idx="10"/>
          </p:nvPr>
        </p:nvSpPr>
        <p:spPr>
          <a:noFill/>
          <a:ln>
            <a:miter lim="800000"/>
            <a:headEnd/>
            <a:tailEnd/>
          </a:ln>
        </p:spPr>
        <p:txBody>
          <a:bodyPr/>
          <a:lstStyle/>
          <a:p>
            <a:fld id="{7E1A0A76-4850-4B31-B3F9-E9E20BF0C5D5}" type="slidenum">
              <a:rPr lang="zh-TW" altLang="en-US"/>
              <a:pPr/>
              <a:t>25</a:t>
            </a:fld>
            <a:endParaRPr lang="zh-TW" altLang="en-US"/>
          </a:p>
        </p:txBody>
      </p:sp>
      <p:sp>
        <p:nvSpPr>
          <p:cNvPr id="125954" name="Rectangle 2"/>
          <p:cNvSpPr>
            <a:spLocks noGrp="1" noChangeArrowheads="1"/>
          </p:cNvSpPr>
          <p:nvPr>
            <p:ph type="title"/>
          </p:nvPr>
        </p:nvSpPr>
        <p:spPr>
          <a:xfrm>
            <a:off x="1316038" y="215900"/>
            <a:ext cx="7359650"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
        <p:nvSpPr>
          <p:cNvPr id="46084" name="Rectangle 3"/>
          <p:cNvSpPr>
            <a:spLocks noGrp="1" noChangeArrowheads="1"/>
          </p:cNvSpPr>
          <p:nvPr>
            <p:ph idx="1"/>
          </p:nvPr>
        </p:nvSpPr>
        <p:spPr>
          <a:xfrm>
            <a:off x="684213" y="1196975"/>
            <a:ext cx="7772400" cy="2376488"/>
          </a:xfrm>
        </p:spPr>
        <p:txBody>
          <a:bodyPr/>
          <a:lstStyle/>
          <a:p>
            <a:pPr eaLnBrk="1" hangingPunct="1"/>
            <a:r>
              <a:rPr lang="zh-CN" altLang="en-US" smtClean="0">
                <a:solidFill>
                  <a:srgbClr val="0000FF"/>
                </a:solidFill>
              </a:rPr>
              <a:t>希望的曙光：高度评价</a:t>
            </a:r>
          </a:p>
        </p:txBody>
      </p:sp>
      <p:sp>
        <p:nvSpPr>
          <p:cNvPr id="125956" name="Rectangle 4"/>
          <p:cNvSpPr>
            <a:spLocks noChangeArrowheads="1"/>
          </p:cNvSpPr>
          <p:nvPr/>
        </p:nvSpPr>
        <p:spPr bwMode="auto">
          <a:xfrm>
            <a:off x="755650" y="4292600"/>
            <a:ext cx="7705725" cy="2016125"/>
          </a:xfrm>
          <a:prstGeom prst="rect">
            <a:avLst/>
          </a:prstGeom>
          <a:solidFill>
            <a:srgbClr val="FFFF99"/>
          </a:solidFill>
          <a:ln w="38100">
            <a:solidFill>
              <a:schemeClr val="tx1"/>
            </a:solidFill>
            <a:miter lim="800000"/>
            <a:headEnd/>
            <a:tailEnd/>
          </a:ln>
        </p:spPr>
        <p:txBody>
          <a:bodyPr anchor="ctr"/>
          <a:lstStyle/>
          <a:p>
            <a:pPr eaLnBrk="1" hangingPunct="1">
              <a:lnSpc>
                <a:spcPct val="130000"/>
              </a:lnSpc>
            </a:pPr>
            <a:r>
              <a:rPr lang="zh-CN" altLang="en-US" sz="2400">
                <a:solidFill>
                  <a:srgbClr val="FF0000"/>
                </a:solidFill>
                <a:ea typeface="宋体" pitchFamily="2" charset="-122"/>
              </a:rPr>
              <a:t>人工智能著作的编著和出版“使这一前沿学科的最精彩的成就迅速与中国读者见面，这对人工智能在中国的传播和发展必定会起到重大的推动作用”</a:t>
            </a:r>
          </a:p>
          <a:p>
            <a:pPr eaLnBrk="1" hangingPunct="1">
              <a:lnSpc>
                <a:spcPct val="130000"/>
              </a:lnSpc>
            </a:pPr>
            <a:r>
              <a:rPr lang="zh-CN" altLang="en-US" sz="2400">
                <a:solidFill>
                  <a:srgbClr val="FF0000"/>
                </a:solidFill>
                <a:ea typeface="宋体" pitchFamily="2" charset="-122"/>
              </a:rPr>
              <a:t>                                                           </a:t>
            </a:r>
            <a:r>
              <a:rPr lang="en-US" altLang="zh-CN" sz="2400">
                <a:solidFill>
                  <a:srgbClr val="FF0000"/>
                </a:solidFill>
                <a:ea typeface="宋体" pitchFamily="2" charset="-122"/>
              </a:rPr>
              <a:t>——</a:t>
            </a:r>
            <a:r>
              <a:rPr lang="zh-CN" altLang="en-US" sz="2400">
                <a:solidFill>
                  <a:srgbClr val="FF0000"/>
                </a:solidFill>
                <a:ea typeface="宋体" pitchFamily="2" charset="-122"/>
              </a:rPr>
              <a:t>宋健（</a:t>
            </a:r>
            <a:r>
              <a:rPr lang="en-US" altLang="zh-CN" sz="2400">
                <a:solidFill>
                  <a:srgbClr val="FF0000"/>
                </a:solidFill>
                <a:ea typeface="宋体" pitchFamily="2" charset="-122"/>
              </a:rPr>
              <a:t>1988</a:t>
            </a:r>
            <a:r>
              <a:rPr lang="zh-CN" altLang="en-US" sz="2400">
                <a:solidFill>
                  <a:srgbClr val="FF0000"/>
                </a:solidFill>
                <a:ea typeface="宋体" pitchFamily="2" charset="-122"/>
              </a:rPr>
              <a:t>）</a:t>
            </a:r>
          </a:p>
        </p:txBody>
      </p:sp>
      <p:pic>
        <p:nvPicPr>
          <p:cNvPr id="46086" name="Picture 5" descr="2606739759318516501"/>
          <p:cNvPicPr>
            <a:picLocks noChangeAspect="1" noChangeArrowheads="1"/>
          </p:cNvPicPr>
          <p:nvPr/>
        </p:nvPicPr>
        <p:blipFill>
          <a:blip r:embed="rId2" cstate="print"/>
          <a:srcRect/>
          <a:stretch>
            <a:fillRect/>
          </a:stretch>
        </p:blipFill>
        <p:spPr bwMode="auto">
          <a:xfrm>
            <a:off x="1331913" y="1773238"/>
            <a:ext cx="3298825" cy="2449512"/>
          </a:xfrm>
          <a:prstGeom prst="rect">
            <a:avLst/>
          </a:prstGeom>
          <a:noFill/>
          <a:ln w="9525">
            <a:noFill/>
            <a:miter lim="800000"/>
            <a:headEnd/>
            <a:tailEnd/>
          </a:ln>
        </p:spPr>
      </p:pic>
      <p:pic>
        <p:nvPicPr>
          <p:cNvPr id="46087" name="Picture 7" descr="20100704181642306"/>
          <p:cNvPicPr>
            <a:picLocks noChangeAspect="1" noChangeArrowheads="1"/>
          </p:cNvPicPr>
          <p:nvPr/>
        </p:nvPicPr>
        <p:blipFill>
          <a:blip r:embed="rId3" cstate="print"/>
          <a:srcRect/>
          <a:stretch>
            <a:fillRect/>
          </a:stretch>
        </p:blipFill>
        <p:spPr bwMode="auto">
          <a:xfrm>
            <a:off x="4932363" y="1412875"/>
            <a:ext cx="3514725" cy="2705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0-#ppt_w/2"/>
                                          </p:val>
                                        </p:tav>
                                        <p:tav tm="100000">
                                          <p:val>
                                            <p:strVal val="#ppt_x"/>
                                          </p:val>
                                        </p:tav>
                                      </p:tavLst>
                                    </p:anim>
                                    <p:anim calcmode="lin" valueType="num">
                                      <p:cBhvr additive="base">
                                        <p:cTn id="8" dur="500" fill="hold"/>
                                        <p:tgtEl>
                                          <p:spTgt spid="1259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灯片编号占位符 4"/>
          <p:cNvSpPr>
            <a:spLocks noGrp="1" noChangeArrowheads="1"/>
          </p:cNvSpPr>
          <p:nvPr>
            <p:ph type="sldNum" sz="quarter" idx="10"/>
          </p:nvPr>
        </p:nvSpPr>
        <p:spPr>
          <a:noFill/>
          <a:ln>
            <a:miter lim="800000"/>
            <a:headEnd/>
            <a:tailEnd/>
          </a:ln>
        </p:spPr>
        <p:txBody>
          <a:bodyPr/>
          <a:lstStyle/>
          <a:p>
            <a:fld id="{A46B3299-FF52-4F76-A240-FE187ED179F8}" type="slidenum">
              <a:rPr lang="zh-TW" altLang="en-US"/>
              <a:pPr/>
              <a:t>26</a:t>
            </a:fld>
            <a:endParaRPr lang="zh-TW" altLang="en-US"/>
          </a:p>
        </p:txBody>
      </p:sp>
      <p:sp>
        <p:nvSpPr>
          <p:cNvPr id="47107" name="Rectangle 3"/>
          <p:cNvSpPr>
            <a:spLocks noGrp="1" noChangeArrowheads="1"/>
          </p:cNvSpPr>
          <p:nvPr>
            <p:ph type="body" sz="half" idx="1"/>
          </p:nvPr>
        </p:nvSpPr>
        <p:spPr>
          <a:xfrm>
            <a:off x="684213" y="1052513"/>
            <a:ext cx="8064500" cy="1439862"/>
          </a:xfrm>
        </p:spPr>
        <p:txBody>
          <a:bodyPr/>
          <a:lstStyle/>
          <a:p>
            <a:pPr eaLnBrk="1" hangingPunct="1"/>
            <a:r>
              <a:rPr lang="zh-CN" altLang="en-US" sz="3200" smtClean="0">
                <a:solidFill>
                  <a:srgbClr val="0000FF"/>
                </a:solidFill>
              </a:rPr>
              <a:t>蓬勃发展</a:t>
            </a:r>
          </a:p>
          <a:p>
            <a:pPr lvl="1" eaLnBrk="1" hangingPunct="1"/>
            <a:r>
              <a:rPr lang="zh-CN" altLang="en-US" smtClean="0"/>
              <a:t>据不完全统计，现在全国已编著出版了</a:t>
            </a:r>
            <a:r>
              <a:rPr lang="en-US" altLang="zh-CN" smtClean="0"/>
              <a:t>50</a:t>
            </a:r>
            <a:r>
              <a:rPr lang="zh-CN" altLang="en-US" smtClean="0"/>
              <a:t>多部人工智能、</a:t>
            </a:r>
            <a:r>
              <a:rPr lang="en-US" altLang="zh-CN" smtClean="0"/>
              <a:t>40</a:t>
            </a:r>
            <a:r>
              <a:rPr lang="zh-CN" altLang="en-US" smtClean="0"/>
              <a:t>多部智能控制和近</a:t>
            </a:r>
            <a:r>
              <a:rPr lang="en-US" altLang="zh-CN" smtClean="0"/>
              <a:t>50</a:t>
            </a:r>
            <a:r>
              <a:rPr lang="zh-CN" altLang="en-US" smtClean="0"/>
              <a:t>部机器人学的教材</a:t>
            </a:r>
            <a:r>
              <a:rPr lang="en-US" altLang="zh-CN" smtClean="0"/>
              <a:t>/</a:t>
            </a:r>
            <a:r>
              <a:rPr lang="zh-CN" altLang="en-US" smtClean="0"/>
              <a:t>专著。</a:t>
            </a:r>
          </a:p>
        </p:txBody>
      </p:sp>
      <p:grpSp>
        <p:nvGrpSpPr>
          <p:cNvPr id="65548" name="Group 12"/>
          <p:cNvGrpSpPr>
            <a:grpSpLocks/>
          </p:cNvGrpSpPr>
          <p:nvPr/>
        </p:nvGrpSpPr>
        <p:grpSpPr bwMode="auto">
          <a:xfrm>
            <a:off x="539750" y="2565400"/>
            <a:ext cx="8064500" cy="3371850"/>
            <a:chOff x="340" y="2032"/>
            <a:chExt cx="5080" cy="2124"/>
          </a:xfrm>
        </p:grpSpPr>
        <p:pic>
          <p:nvPicPr>
            <p:cNvPr id="47110" name="Picture 6" descr="AI书封面"/>
            <p:cNvPicPr>
              <a:picLocks noChangeAspect="1" noChangeArrowheads="1"/>
            </p:cNvPicPr>
            <p:nvPr/>
          </p:nvPicPr>
          <p:blipFill>
            <a:blip r:embed="rId2" cstate="print"/>
            <a:srcRect/>
            <a:stretch>
              <a:fillRect/>
            </a:stretch>
          </p:blipFill>
          <p:spPr bwMode="auto">
            <a:xfrm rot="1214885">
              <a:off x="4059" y="2279"/>
              <a:ext cx="1361" cy="1860"/>
            </a:xfrm>
            <a:prstGeom prst="rect">
              <a:avLst/>
            </a:prstGeom>
            <a:noFill/>
            <a:ln w="9525">
              <a:noFill/>
              <a:miter lim="800000"/>
              <a:headEnd/>
              <a:tailEnd/>
            </a:ln>
          </p:spPr>
        </p:pic>
        <p:pic>
          <p:nvPicPr>
            <p:cNvPr id="47111" name="Picture 8" descr="7"/>
            <p:cNvPicPr>
              <a:picLocks noChangeAspect="1" noChangeArrowheads="1"/>
            </p:cNvPicPr>
            <p:nvPr/>
          </p:nvPicPr>
          <p:blipFill>
            <a:blip r:embed="rId3" cstate="print"/>
            <a:srcRect/>
            <a:stretch>
              <a:fillRect/>
            </a:stretch>
          </p:blipFill>
          <p:spPr bwMode="auto">
            <a:xfrm rot="344823">
              <a:off x="3334" y="2069"/>
              <a:ext cx="1314" cy="1814"/>
            </a:xfrm>
            <a:prstGeom prst="rect">
              <a:avLst/>
            </a:prstGeom>
            <a:noFill/>
            <a:ln w="9525">
              <a:noFill/>
              <a:miter lim="800000"/>
              <a:headEnd/>
              <a:tailEnd/>
            </a:ln>
          </p:spPr>
        </p:pic>
        <p:pic>
          <p:nvPicPr>
            <p:cNvPr id="47112" name="Picture 11" descr="8"/>
            <p:cNvPicPr>
              <a:picLocks noChangeAspect="1" noChangeArrowheads="1"/>
            </p:cNvPicPr>
            <p:nvPr/>
          </p:nvPicPr>
          <p:blipFill>
            <a:blip r:embed="rId4" cstate="print"/>
            <a:srcRect/>
            <a:stretch>
              <a:fillRect/>
            </a:stretch>
          </p:blipFill>
          <p:spPr bwMode="auto">
            <a:xfrm rot="-128237">
              <a:off x="2381" y="2032"/>
              <a:ext cx="1320" cy="1859"/>
            </a:xfrm>
            <a:prstGeom prst="rect">
              <a:avLst/>
            </a:prstGeom>
            <a:noFill/>
            <a:ln w="9525">
              <a:noFill/>
              <a:miter lim="800000"/>
              <a:headEnd/>
              <a:tailEnd/>
            </a:ln>
          </p:spPr>
        </p:pic>
        <p:pic>
          <p:nvPicPr>
            <p:cNvPr id="47113" name="Picture 9" descr="人工智能及其应用"/>
            <p:cNvPicPr>
              <a:picLocks noChangeAspect="1" noChangeArrowheads="1"/>
            </p:cNvPicPr>
            <p:nvPr/>
          </p:nvPicPr>
          <p:blipFill>
            <a:blip r:embed="rId5" cstate="print"/>
            <a:srcRect/>
            <a:stretch>
              <a:fillRect/>
            </a:stretch>
          </p:blipFill>
          <p:spPr bwMode="auto">
            <a:xfrm rot="-477210">
              <a:off x="1338" y="2115"/>
              <a:ext cx="1351" cy="1905"/>
            </a:xfrm>
            <a:prstGeom prst="rect">
              <a:avLst/>
            </a:prstGeom>
            <a:noFill/>
            <a:ln w="9525">
              <a:noFill/>
              <a:miter lim="800000"/>
              <a:headEnd/>
              <a:tailEnd/>
            </a:ln>
          </p:spPr>
        </p:pic>
        <p:pic>
          <p:nvPicPr>
            <p:cNvPr id="47114" name="Picture 10" descr="6"/>
            <p:cNvPicPr>
              <a:picLocks noChangeAspect="1" noChangeArrowheads="1"/>
            </p:cNvPicPr>
            <p:nvPr/>
          </p:nvPicPr>
          <p:blipFill>
            <a:blip r:embed="rId6" cstate="print"/>
            <a:srcRect/>
            <a:stretch>
              <a:fillRect/>
            </a:stretch>
          </p:blipFill>
          <p:spPr bwMode="auto">
            <a:xfrm rot="-775128">
              <a:off x="340" y="2251"/>
              <a:ext cx="1395" cy="1905"/>
            </a:xfrm>
            <a:prstGeom prst="rect">
              <a:avLst/>
            </a:prstGeom>
            <a:noFill/>
            <a:ln w="9525">
              <a:noFill/>
              <a:miter lim="800000"/>
              <a:headEnd/>
              <a:tailEnd/>
            </a:ln>
          </p:spPr>
        </p:pic>
      </p:grpSp>
      <p:sp>
        <p:nvSpPr>
          <p:cNvPr id="65550" name="Rectangle 14"/>
          <p:cNvSpPr>
            <a:spLocks noGrp="1" noChangeArrowheads="1"/>
          </p:cNvSpPr>
          <p:nvPr>
            <p:ph type="title"/>
          </p:nvPr>
        </p:nvSpPr>
        <p:spPr>
          <a:xfrm>
            <a:off x="1316038" y="215900"/>
            <a:ext cx="7359650"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48"/>
                                        </p:tgtEl>
                                        <p:attrNameLst>
                                          <p:attrName>style.visibility</p:attrName>
                                        </p:attrNameLst>
                                      </p:cBhvr>
                                      <p:to>
                                        <p:strVal val="visible"/>
                                      </p:to>
                                    </p:set>
                                    <p:anim calcmode="lin" valueType="num">
                                      <p:cBhvr additive="base">
                                        <p:cTn id="7" dur="500" fill="hold"/>
                                        <p:tgtEl>
                                          <p:spTgt spid="65548"/>
                                        </p:tgtEl>
                                        <p:attrNameLst>
                                          <p:attrName>ppt_x</p:attrName>
                                        </p:attrNameLst>
                                      </p:cBhvr>
                                      <p:tavLst>
                                        <p:tav tm="0">
                                          <p:val>
                                            <p:strVal val="#ppt_x"/>
                                          </p:val>
                                        </p:tav>
                                        <p:tav tm="100000">
                                          <p:val>
                                            <p:strVal val="#ppt_x"/>
                                          </p:val>
                                        </p:tav>
                                      </p:tavLst>
                                    </p:anim>
                                    <p:anim calcmode="lin" valueType="num">
                                      <p:cBhvr additive="base">
                                        <p:cTn id="8" dur="500" fill="hold"/>
                                        <p:tgtEl>
                                          <p:spTgt spid="65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灯片编号占位符 3"/>
          <p:cNvSpPr>
            <a:spLocks noGrp="1" noChangeArrowheads="1"/>
          </p:cNvSpPr>
          <p:nvPr>
            <p:ph type="sldNum" sz="quarter" idx="10"/>
          </p:nvPr>
        </p:nvSpPr>
        <p:spPr>
          <a:noFill/>
          <a:ln>
            <a:miter lim="800000"/>
            <a:headEnd/>
            <a:tailEnd/>
          </a:ln>
        </p:spPr>
        <p:txBody>
          <a:bodyPr/>
          <a:lstStyle/>
          <a:p>
            <a:fld id="{4CCD7B55-9421-4A45-9216-4F25356E3661}" type="slidenum">
              <a:rPr lang="zh-TW" altLang="en-US"/>
              <a:pPr/>
              <a:t>27</a:t>
            </a:fld>
            <a:endParaRPr lang="zh-TW" altLang="en-US"/>
          </a:p>
        </p:txBody>
      </p:sp>
      <p:sp>
        <p:nvSpPr>
          <p:cNvPr id="48131" name="Rectangle 3"/>
          <p:cNvSpPr>
            <a:spLocks noGrp="1" noChangeArrowheads="1"/>
          </p:cNvSpPr>
          <p:nvPr>
            <p:ph idx="1"/>
          </p:nvPr>
        </p:nvSpPr>
        <p:spPr>
          <a:xfrm>
            <a:off x="684213" y="1125538"/>
            <a:ext cx="4175125" cy="3382962"/>
          </a:xfrm>
        </p:spPr>
        <p:txBody>
          <a:bodyPr/>
          <a:lstStyle/>
          <a:p>
            <a:pPr eaLnBrk="1" hangingPunct="1">
              <a:lnSpc>
                <a:spcPct val="80000"/>
              </a:lnSpc>
              <a:buFontTx/>
              <a:buNone/>
            </a:pPr>
            <a:r>
              <a:rPr lang="en-US" altLang="zh-CN" sz="2000" smtClean="0"/>
              <a:t>   </a:t>
            </a:r>
            <a:r>
              <a:rPr lang="zh-CN" altLang="en-US" smtClean="0"/>
              <a:t>人工智能研究起步较晚</a:t>
            </a:r>
            <a:r>
              <a:rPr lang="zh-CN" altLang="en-US" sz="2000" smtClean="0"/>
              <a:t> </a:t>
            </a:r>
          </a:p>
          <a:p>
            <a:pPr eaLnBrk="1" hangingPunct="1">
              <a:lnSpc>
                <a:spcPct val="90000"/>
              </a:lnSpc>
            </a:pPr>
            <a:r>
              <a:rPr lang="en-US" altLang="zh-CN" sz="2400" smtClean="0"/>
              <a:t>1978</a:t>
            </a:r>
            <a:r>
              <a:rPr lang="zh-CN" altLang="en-US" sz="2400" smtClean="0"/>
              <a:t>年把“智能模拟”纳入国家研究计划。</a:t>
            </a:r>
          </a:p>
          <a:p>
            <a:pPr eaLnBrk="1" hangingPunct="1">
              <a:lnSpc>
                <a:spcPct val="90000"/>
              </a:lnSpc>
            </a:pPr>
            <a:r>
              <a:rPr lang="en-US" altLang="zh-CN" sz="2400" smtClean="0"/>
              <a:t>1984</a:t>
            </a:r>
            <a:r>
              <a:rPr lang="zh-CN" altLang="en-US" sz="2400" smtClean="0"/>
              <a:t>年召开了智能计算机及其系统学术讨论会。</a:t>
            </a:r>
          </a:p>
          <a:p>
            <a:pPr eaLnBrk="1" hangingPunct="1">
              <a:lnSpc>
                <a:spcPct val="90000"/>
              </a:lnSpc>
            </a:pPr>
            <a:r>
              <a:rPr lang="en-US" altLang="zh-CN" sz="2400" smtClean="0"/>
              <a:t>1986</a:t>
            </a:r>
            <a:r>
              <a:rPr lang="zh-CN" altLang="en-US" sz="2400" smtClean="0"/>
              <a:t>年起把智能计算机系统、智能机器人和智能信息处理等重大项目列入国家高技术研究计划。</a:t>
            </a:r>
          </a:p>
        </p:txBody>
      </p:sp>
      <p:pic>
        <p:nvPicPr>
          <p:cNvPr id="48132" name="Picture 5" descr="55228_1"/>
          <p:cNvPicPr>
            <a:picLocks noChangeAspect="1" noChangeArrowheads="1"/>
          </p:cNvPicPr>
          <p:nvPr/>
        </p:nvPicPr>
        <p:blipFill>
          <a:blip r:embed="rId2" cstate="print"/>
          <a:srcRect/>
          <a:stretch>
            <a:fillRect/>
          </a:stretch>
        </p:blipFill>
        <p:spPr bwMode="auto">
          <a:xfrm>
            <a:off x="5003800" y="1268413"/>
            <a:ext cx="3665538" cy="2749550"/>
          </a:xfrm>
          <a:prstGeom prst="rect">
            <a:avLst/>
          </a:prstGeom>
          <a:noFill/>
          <a:ln w="9525">
            <a:noFill/>
            <a:miter lim="800000"/>
            <a:headEnd/>
            <a:tailEnd/>
          </a:ln>
        </p:spPr>
      </p:pic>
      <p:sp>
        <p:nvSpPr>
          <p:cNvPr id="94214" name="Rectangle 6"/>
          <p:cNvSpPr>
            <a:spLocks noChangeArrowheads="1"/>
          </p:cNvSpPr>
          <p:nvPr/>
        </p:nvSpPr>
        <p:spPr bwMode="auto">
          <a:xfrm>
            <a:off x="714375" y="4435475"/>
            <a:ext cx="8061325" cy="1873250"/>
          </a:xfrm>
          <a:prstGeom prst="rect">
            <a:avLst/>
          </a:prstGeom>
          <a:noFill/>
          <a:ln w="9525">
            <a:noFill/>
            <a:miter lim="800000"/>
            <a:headEnd/>
            <a:tailEnd/>
          </a:ln>
        </p:spPr>
        <p:txBody>
          <a:bodyPr/>
          <a:lstStyle/>
          <a:p>
            <a:pPr marL="342900" indent="-342900" eaLnBrk="1" hangingPunct="1">
              <a:lnSpc>
                <a:spcPct val="90000"/>
              </a:lnSpc>
              <a:spcBef>
                <a:spcPct val="20000"/>
              </a:spcBef>
              <a:buFontTx/>
              <a:buChar char="•"/>
            </a:pPr>
            <a:r>
              <a:rPr lang="en-US" altLang="zh-CN" sz="2400" b="0">
                <a:solidFill>
                  <a:schemeClr val="tx1"/>
                </a:solidFill>
                <a:latin typeface="Times New Roman" pitchFamily="18" charset="0"/>
              </a:rPr>
              <a:t>1993</a:t>
            </a:r>
            <a:r>
              <a:rPr lang="zh-CN" altLang="en-US" sz="2400" b="0">
                <a:solidFill>
                  <a:schemeClr val="tx1"/>
                </a:solidFill>
                <a:latin typeface="Times New Roman" pitchFamily="18" charset="0"/>
              </a:rPr>
              <a:t>年起，把智能控制和智能自动化等项目列入国家科技攀登计划。</a:t>
            </a:r>
          </a:p>
          <a:p>
            <a:pPr marL="342900" indent="-342900" eaLnBrk="1" hangingPunct="1">
              <a:lnSpc>
                <a:spcPct val="90000"/>
              </a:lnSpc>
              <a:spcBef>
                <a:spcPct val="20000"/>
              </a:spcBef>
              <a:buFontTx/>
              <a:buChar char="•"/>
            </a:pPr>
            <a:r>
              <a:rPr lang="zh-CN" altLang="en-US" sz="2400" b="0">
                <a:solidFill>
                  <a:schemeClr val="tx1"/>
                </a:solidFill>
                <a:latin typeface="Times New Roman" pitchFamily="18" charset="0"/>
              </a:rPr>
              <a:t>进入</a:t>
            </a:r>
            <a:r>
              <a:rPr lang="en-US" altLang="zh-CN" sz="2400" b="0">
                <a:solidFill>
                  <a:schemeClr val="tx1"/>
                </a:solidFill>
                <a:latin typeface="Times New Roman" pitchFamily="18" charset="0"/>
              </a:rPr>
              <a:t>21</a:t>
            </a:r>
            <a:r>
              <a:rPr lang="zh-CN" altLang="en-US" sz="2400" b="0">
                <a:solidFill>
                  <a:schemeClr val="tx1"/>
                </a:solidFill>
                <a:latin typeface="Times New Roman" pitchFamily="18" charset="0"/>
              </a:rPr>
              <a:t>世纪后，已有更多的人工智能与智能系统研究获得各种基金计划支持，并与国家国民经济和科技发展的重大需求相结合，力求做出更大贡献。</a:t>
            </a:r>
          </a:p>
        </p:txBody>
      </p:sp>
      <p:sp>
        <p:nvSpPr>
          <p:cNvPr id="94216" name="Rectangle 8"/>
          <p:cNvSpPr>
            <a:spLocks noGrp="1" noChangeArrowheads="1"/>
          </p:cNvSpPr>
          <p:nvPr>
            <p:ph type="title"/>
          </p:nvPr>
        </p:nvSpPr>
        <p:spPr>
          <a:xfrm>
            <a:off x="1316038" y="215900"/>
            <a:ext cx="7359650"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Effect transition="in" filter="blinds(horizontal)">
                                      <p:cBhvr>
                                        <p:cTn id="7"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灯片编号占位符 3"/>
          <p:cNvSpPr>
            <a:spLocks noGrp="1" noChangeArrowheads="1"/>
          </p:cNvSpPr>
          <p:nvPr>
            <p:ph type="sldNum" sz="quarter" idx="10"/>
          </p:nvPr>
        </p:nvSpPr>
        <p:spPr>
          <a:noFill/>
          <a:ln>
            <a:miter lim="800000"/>
            <a:headEnd/>
            <a:tailEnd/>
          </a:ln>
        </p:spPr>
        <p:txBody>
          <a:bodyPr/>
          <a:lstStyle/>
          <a:p>
            <a:fld id="{94A7C465-C4B9-4942-AFBF-80F2C8B8B89C}" type="slidenum">
              <a:rPr lang="zh-TW" altLang="en-US"/>
              <a:pPr/>
              <a:t>28</a:t>
            </a:fld>
            <a:endParaRPr lang="zh-TW" altLang="en-US"/>
          </a:p>
        </p:txBody>
      </p:sp>
      <p:sp>
        <p:nvSpPr>
          <p:cNvPr id="49155" name="Rectangle 3"/>
          <p:cNvSpPr>
            <a:spLocks noGrp="1" noChangeArrowheads="1"/>
          </p:cNvSpPr>
          <p:nvPr>
            <p:ph idx="1"/>
          </p:nvPr>
        </p:nvSpPr>
        <p:spPr>
          <a:xfrm>
            <a:off x="468313" y="1125538"/>
            <a:ext cx="6769100" cy="5183187"/>
          </a:xfrm>
        </p:spPr>
        <p:txBody>
          <a:bodyPr/>
          <a:lstStyle/>
          <a:p>
            <a:pPr eaLnBrk="1" hangingPunct="1">
              <a:spcBef>
                <a:spcPct val="30000"/>
              </a:spcBef>
            </a:pPr>
            <a:r>
              <a:rPr lang="en-US" altLang="zh-CN" sz="2400" smtClean="0"/>
              <a:t>1989</a:t>
            </a:r>
            <a:r>
              <a:rPr lang="zh-CN" altLang="en-US" sz="2400" smtClean="0"/>
              <a:t>年首次召开了中国人工智能控制联合会议</a:t>
            </a:r>
            <a:r>
              <a:rPr lang="en-US" altLang="zh-CN" sz="2400" smtClean="0"/>
              <a:t>(CJCAI)</a:t>
            </a:r>
            <a:r>
              <a:rPr lang="zh-CN" altLang="en-US" sz="2400" smtClean="0"/>
              <a:t>。</a:t>
            </a:r>
          </a:p>
          <a:p>
            <a:pPr eaLnBrk="1" hangingPunct="1">
              <a:spcBef>
                <a:spcPct val="30000"/>
              </a:spcBef>
            </a:pPr>
            <a:r>
              <a:rPr lang="en-US" altLang="zh-CN" sz="2400" smtClean="0"/>
              <a:t>《</a:t>
            </a:r>
            <a:r>
              <a:rPr lang="zh-CN" altLang="en-US" sz="2400" smtClean="0"/>
              <a:t>模式识别与人工智能</a:t>
            </a:r>
            <a:r>
              <a:rPr lang="en-US" altLang="zh-CN" sz="2400" smtClean="0"/>
              <a:t>》</a:t>
            </a:r>
            <a:r>
              <a:rPr lang="zh-CN" altLang="en-US" sz="2400" smtClean="0"/>
              <a:t>杂志和</a:t>
            </a:r>
            <a:r>
              <a:rPr lang="en-US" altLang="zh-CN" sz="2400" smtClean="0"/>
              <a:t>《</a:t>
            </a:r>
            <a:r>
              <a:rPr lang="zh-CN" altLang="en-US" sz="2400" smtClean="0"/>
              <a:t>智能系统学报</a:t>
            </a:r>
            <a:r>
              <a:rPr lang="en-US" altLang="zh-CN" sz="2400" smtClean="0"/>
              <a:t>》</a:t>
            </a:r>
            <a:r>
              <a:rPr lang="zh-CN" altLang="en-US" sz="2400" smtClean="0"/>
              <a:t>已分别于</a:t>
            </a:r>
            <a:r>
              <a:rPr lang="en-US" altLang="zh-CN" sz="2400" smtClean="0"/>
              <a:t>1987</a:t>
            </a:r>
            <a:r>
              <a:rPr lang="zh-CN" altLang="en-US" sz="2400" smtClean="0"/>
              <a:t>年和</a:t>
            </a:r>
            <a:r>
              <a:rPr lang="en-US" altLang="zh-CN" sz="2400" smtClean="0"/>
              <a:t>2006</a:t>
            </a:r>
            <a:r>
              <a:rPr lang="zh-CN" altLang="en-US" sz="2400" smtClean="0"/>
              <a:t>年创刊。</a:t>
            </a:r>
          </a:p>
          <a:p>
            <a:pPr eaLnBrk="1" hangingPunct="1">
              <a:spcBef>
                <a:spcPct val="30000"/>
              </a:spcBef>
            </a:pPr>
            <a:r>
              <a:rPr lang="zh-CN" altLang="en-US" sz="2400" smtClean="0"/>
              <a:t>已在人工智能领域取得一些具有国际领先水平的创造性成果。例如，吴文俊关于几何定理证明的“吴氏方法”。</a:t>
            </a:r>
          </a:p>
          <a:p>
            <a:pPr eaLnBrk="1" hangingPunct="1">
              <a:spcBef>
                <a:spcPct val="30000"/>
              </a:spcBef>
            </a:pPr>
            <a:r>
              <a:rPr lang="zh-CN" altLang="en-US" sz="2400" smtClean="0"/>
              <a:t>已有数以万计的科技人员和大学师生从事不同层次的人工智能研究与学习，人工智能研究已在我国深入开展。</a:t>
            </a:r>
          </a:p>
          <a:p>
            <a:pPr eaLnBrk="1" hangingPunct="1">
              <a:spcBef>
                <a:spcPct val="30000"/>
              </a:spcBef>
            </a:pPr>
            <a:r>
              <a:rPr lang="en-US" altLang="zh-CN" sz="2400" smtClean="0"/>
              <a:t>2006</a:t>
            </a:r>
            <a:r>
              <a:rPr lang="zh-CN" altLang="en-US" sz="2400" smtClean="0"/>
              <a:t>年</a:t>
            </a:r>
            <a:r>
              <a:rPr lang="en-US" altLang="zh-CN" sz="2400" smtClean="0"/>
              <a:t>8</a:t>
            </a:r>
            <a:r>
              <a:rPr lang="zh-CN" altLang="en-US" sz="2400" smtClean="0"/>
              <a:t>月，在北京举办了 “庆祝人工智能学科诞生</a:t>
            </a:r>
            <a:r>
              <a:rPr lang="en-US" altLang="zh-CN" sz="2400" smtClean="0"/>
              <a:t>50</a:t>
            </a:r>
            <a:r>
              <a:rPr lang="zh-CN" altLang="en-US" sz="2400" smtClean="0"/>
              <a:t>周年”大型庆祝活动。</a:t>
            </a:r>
          </a:p>
        </p:txBody>
      </p:sp>
      <p:pic>
        <p:nvPicPr>
          <p:cNvPr id="49156" name="Picture 5" descr="ANd9GcQQiRvBu9rUMxlUVWzZKt8mPsm95rw9268LJQaHMR9oJ0buE0ff"/>
          <p:cNvPicPr>
            <a:picLocks noChangeAspect="1" noChangeArrowheads="1"/>
          </p:cNvPicPr>
          <p:nvPr/>
        </p:nvPicPr>
        <p:blipFill>
          <a:blip r:embed="rId2" cstate="print"/>
          <a:srcRect/>
          <a:stretch>
            <a:fillRect/>
          </a:stretch>
        </p:blipFill>
        <p:spPr bwMode="auto">
          <a:xfrm>
            <a:off x="7308850" y="1412875"/>
            <a:ext cx="1555750" cy="2160588"/>
          </a:xfrm>
          <a:prstGeom prst="rect">
            <a:avLst/>
          </a:prstGeom>
          <a:noFill/>
          <a:ln w="9525">
            <a:noFill/>
            <a:miter lim="800000"/>
            <a:headEnd/>
            <a:tailEnd/>
          </a:ln>
        </p:spPr>
      </p:pic>
      <p:pic>
        <p:nvPicPr>
          <p:cNvPr id="49157" name="Picture 7" descr="ANd9GcQ3Z4J903bxGqgBLZuFbte7s0-MLbh2CdSkBHODXptoWJwb-xJk"/>
          <p:cNvPicPr>
            <a:picLocks noChangeAspect="1" noChangeArrowheads="1"/>
          </p:cNvPicPr>
          <p:nvPr/>
        </p:nvPicPr>
        <p:blipFill>
          <a:blip r:embed="rId3" cstate="print"/>
          <a:srcRect/>
          <a:stretch>
            <a:fillRect/>
          </a:stretch>
        </p:blipFill>
        <p:spPr bwMode="auto">
          <a:xfrm>
            <a:off x="7321550" y="3789363"/>
            <a:ext cx="1528763" cy="2160587"/>
          </a:xfrm>
          <a:prstGeom prst="rect">
            <a:avLst/>
          </a:prstGeom>
          <a:noFill/>
          <a:ln w="9525">
            <a:noFill/>
            <a:miter lim="800000"/>
            <a:headEnd/>
            <a:tailEnd/>
          </a:ln>
        </p:spPr>
      </p:pic>
      <p:sp>
        <p:nvSpPr>
          <p:cNvPr id="95241" name="Rectangle 9"/>
          <p:cNvSpPr>
            <a:spLocks noGrp="1" noChangeArrowheads="1"/>
          </p:cNvSpPr>
          <p:nvPr>
            <p:ph type="title"/>
          </p:nvPr>
        </p:nvSpPr>
        <p:spPr>
          <a:xfrm>
            <a:off x="1316038" y="215900"/>
            <a:ext cx="7359650"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灯片编号占位符 3"/>
          <p:cNvSpPr>
            <a:spLocks noGrp="1" noChangeArrowheads="1"/>
          </p:cNvSpPr>
          <p:nvPr>
            <p:ph type="sldNum" sz="quarter" idx="10"/>
          </p:nvPr>
        </p:nvSpPr>
        <p:spPr>
          <a:noFill/>
          <a:ln>
            <a:miter lim="800000"/>
            <a:headEnd/>
            <a:tailEnd/>
          </a:ln>
        </p:spPr>
        <p:txBody>
          <a:bodyPr/>
          <a:lstStyle/>
          <a:p>
            <a:fld id="{FE591406-55D9-4954-BC69-9225075293D0}" type="slidenum">
              <a:rPr lang="zh-TW" altLang="en-US"/>
              <a:pPr/>
              <a:t>29</a:t>
            </a:fld>
            <a:endParaRPr lang="zh-TW" altLang="en-US"/>
          </a:p>
        </p:txBody>
      </p:sp>
      <p:sp>
        <p:nvSpPr>
          <p:cNvPr id="63490" name="Rectangle 2"/>
          <p:cNvSpPr>
            <a:spLocks noGrp="1" noChangeArrowheads="1"/>
          </p:cNvSpPr>
          <p:nvPr>
            <p:ph type="title"/>
          </p:nvPr>
        </p:nvSpPr>
        <p:spPr>
          <a:xfrm>
            <a:off x="1316038" y="215900"/>
            <a:ext cx="7793037" cy="696913"/>
          </a:xfrm>
        </p:spPr>
        <p:txBody>
          <a:bodyPr/>
          <a:lstStyle/>
          <a:p>
            <a:pPr eaLnBrk="1" hangingPunct="1">
              <a:defRPr/>
            </a:pPr>
            <a:r>
              <a:rPr lang="en-US" altLang="zh-CN" sz="3600" dirty="0"/>
              <a:t>1.1.3  </a:t>
            </a:r>
            <a:r>
              <a:rPr lang="zh-CN" altLang="en-US" sz="3600" dirty="0"/>
              <a:t>中国人工智能的发展</a:t>
            </a:r>
            <a:endParaRPr lang="en-US" altLang="zh-CN" sz="3600" dirty="0"/>
          </a:p>
        </p:txBody>
      </p:sp>
      <p:sp>
        <p:nvSpPr>
          <p:cNvPr id="63497" name="Rectangle 9"/>
          <p:cNvSpPr>
            <a:spLocks noChangeArrowheads="1"/>
          </p:cNvSpPr>
          <p:nvPr/>
        </p:nvSpPr>
        <p:spPr bwMode="auto">
          <a:xfrm>
            <a:off x="827088" y="1196975"/>
            <a:ext cx="7632700" cy="5111750"/>
          </a:xfrm>
          <a:prstGeom prst="rect">
            <a:avLst/>
          </a:prstGeom>
          <a:noFill/>
          <a:ln w="9525">
            <a:noFill/>
            <a:miter lim="800000"/>
            <a:headEnd/>
            <a:tailEnd/>
          </a:ln>
        </p:spPr>
        <p:txBody>
          <a:bodyPr/>
          <a:lstStyle/>
          <a:p>
            <a:pPr marL="342900" indent="-342900" eaLnBrk="1" hangingPunct="1">
              <a:spcBef>
                <a:spcPct val="20000"/>
              </a:spcBef>
              <a:buFontTx/>
              <a:buBlip>
                <a:blip r:embed="rId2"/>
              </a:buBlip>
            </a:pPr>
            <a:r>
              <a:rPr lang="zh-CN" altLang="en-US" sz="3200" b="0">
                <a:solidFill>
                  <a:srgbClr val="0000FF"/>
                </a:solidFill>
                <a:latin typeface="Times New Roman" pitchFamily="18" charset="0"/>
              </a:rPr>
              <a:t>国家战略</a:t>
            </a: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2014</a:t>
            </a:r>
            <a:r>
              <a:rPr lang="zh-CN" altLang="en-US" sz="2600">
                <a:solidFill>
                  <a:schemeClr val="tx1"/>
                </a:solidFill>
                <a:latin typeface="Times New Roman" pitchFamily="18" charset="0"/>
              </a:rPr>
              <a:t>年起，中国的人工智能已发展成为国家战略。</a:t>
            </a:r>
            <a:endParaRPr lang="en-US" altLang="zh-CN" sz="2600">
              <a:solidFill>
                <a:schemeClr val="tx1"/>
              </a:solidFill>
              <a:latin typeface="Times New Roman" pitchFamily="18" charset="0"/>
            </a:endParaRP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2016</a:t>
            </a:r>
            <a:r>
              <a:rPr lang="zh-CN" altLang="en-US" sz="2600">
                <a:solidFill>
                  <a:schemeClr val="tx1"/>
                </a:solidFill>
                <a:latin typeface="Times New Roman" pitchFamily="18" charset="0"/>
              </a:rPr>
              <a:t>年</a:t>
            </a:r>
            <a:r>
              <a:rPr lang="en-US" altLang="zh-CN" sz="2600">
                <a:solidFill>
                  <a:schemeClr val="tx1"/>
                </a:solidFill>
                <a:latin typeface="Times New Roman" pitchFamily="18" charset="0"/>
              </a:rPr>
              <a:t>6</a:t>
            </a:r>
            <a:r>
              <a:rPr lang="zh-CN" altLang="en-US" sz="2600">
                <a:solidFill>
                  <a:schemeClr val="tx1"/>
                </a:solidFill>
                <a:latin typeface="Times New Roman" pitchFamily="18" charset="0"/>
              </a:rPr>
              <a:t>月，发改委和科技部等印发</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“互联网</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”人工智能三年行动实施方案</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a:t>
            </a:r>
            <a:endParaRPr lang="en-US" altLang="zh-CN" sz="2600">
              <a:solidFill>
                <a:schemeClr val="tx1"/>
              </a:solidFill>
              <a:latin typeface="Times New Roman" pitchFamily="18" charset="0"/>
            </a:endParaRPr>
          </a:p>
          <a:p>
            <a:pPr marL="742950" lvl="1" indent="-285750" eaLnBrk="1" latin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2017</a:t>
            </a:r>
            <a:r>
              <a:rPr lang="zh-CN" altLang="en-US" sz="2600">
                <a:solidFill>
                  <a:schemeClr val="tx1"/>
                </a:solidFill>
                <a:latin typeface="Times New Roman" pitchFamily="18" charset="0"/>
              </a:rPr>
              <a:t>年</a:t>
            </a:r>
            <a:r>
              <a:rPr lang="en-US" altLang="zh-CN" sz="2600">
                <a:solidFill>
                  <a:schemeClr val="tx1"/>
                </a:solidFill>
                <a:latin typeface="Times New Roman" pitchFamily="18" charset="0"/>
              </a:rPr>
              <a:t>7</a:t>
            </a:r>
            <a:r>
              <a:rPr lang="zh-CN" altLang="en-US" sz="2600">
                <a:solidFill>
                  <a:schemeClr val="tx1"/>
                </a:solidFill>
                <a:latin typeface="Times New Roman" pitchFamily="18" charset="0"/>
              </a:rPr>
              <a:t>月</a:t>
            </a:r>
            <a:r>
              <a:rPr lang="en-US" altLang="zh-CN" sz="2600">
                <a:solidFill>
                  <a:schemeClr val="tx1"/>
                </a:solidFill>
                <a:latin typeface="Times New Roman" pitchFamily="18" charset="0"/>
              </a:rPr>
              <a:t>8</a:t>
            </a:r>
            <a:r>
              <a:rPr lang="zh-CN" altLang="en-US" sz="2600">
                <a:solidFill>
                  <a:schemeClr val="tx1"/>
                </a:solidFill>
                <a:latin typeface="Times New Roman" pitchFamily="18" charset="0"/>
              </a:rPr>
              <a:t>日，国务院发布</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新一代人工智能发展规划</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a:t>
            </a:r>
            <a:endParaRPr lang="en-US" altLang="zh-CN" sz="2600">
              <a:solidFill>
                <a:schemeClr val="tx1"/>
              </a:solidFill>
              <a:latin typeface="Times New Roman" pitchFamily="18" charset="0"/>
            </a:endParaRPr>
          </a:p>
          <a:p>
            <a:pPr marL="742950" lvl="1" indent="-285750" eaLnBrk="1" hangingPunct="1">
              <a:lnSpc>
                <a:spcPct val="110000"/>
              </a:lnSpc>
              <a:spcBef>
                <a:spcPct val="20000"/>
              </a:spcBef>
              <a:buSzPct val="75000"/>
              <a:buFontTx/>
              <a:buBlip>
                <a:blip r:embed="rId3"/>
              </a:buBlip>
            </a:pPr>
            <a:r>
              <a:rPr lang="en-US" altLang="zh-CN" sz="2600">
                <a:solidFill>
                  <a:schemeClr val="tx1"/>
                </a:solidFill>
                <a:latin typeface="Times New Roman" pitchFamily="18" charset="0"/>
              </a:rPr>
              <a:t>2019</a:t>
            </a:r>
            <a:r>
              <a:rPr lang="zh-CN" altLang="en-US" sz="2600">
                <a:solidFill>
                  <a:schemeClr val="tx1"/>
                </a:solidFill>
                <a:latin typeface="Times New Roman" pitchFamily="18" charset="0"/>
              </a:rPr>
              <a:t>年</a:t>
            </a:r>
            <a:r>
              <a:rPr lang="en-US" altLang="zh-CN" sz="2600">
                <a:solidFill>
                  <a:schemeClr val="tx1"/>
                </a:solidFill>
                <a:latin typeface="Times New Roman" pitchFamily="18" charset="0"/>
              </a:rPr>
              <a:t>3</a:t>
            </a:r>
            <a:r>
              <a:rPr lang="zh-CN" altLang="en-US" sz="2600">
                <a:solidFill>
                  <a:schemeClr val="tx1"/>
                </a:solidFill>
                <a:latin typeface="Times New Roman" pitchFamily="18" charset="0"/>
              </a:rPr>
              <a:t>月</a:t>
            </a:r>
            <a:r>
              <a:rPr lang="en-US" altLang="zh-CN" sz="2600">
                <a:solidFill>
                  <a:schemeClr val="tx1"/>
                </a:solidFill>
                <a:latin typeface="Times New Roman" pitchFamily="18" charset="0"/>
              </a:rPr>
              <a:t>19</a:t>
            </a:r>
            <a:r>
              <a:rPr lang="zh-CN" altLang="en-US" sz="2600">
                <a:solidFill>
                  <a:schemeClr val="tx1"/>
                </a:solidFill>
                <a:latin typeface="Times New Roman" pitchFamily="18" charset="0"/>
              </a:rPr>
              <a:t>日，习近平为核心的党中央通过</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关于促进人工智能和实体经济深度融合的指导意见</a:t>
            </a:r>
            <a:r>
              <a:rPr lang="en-US" altLang="zh-CN" sz="2600">
                <a:solidFill>
                  <a:schemeClr val="tx1"/>
                </a:solidFill>
                <a:latin typeface="Times New Roman" pitchFamily="18" charset="0"/>
              </a:rPr>
              <a:t>》</a:t>
            </a:r>
            <a:r>
              <a:rPr lang="zh-CN" altLang="en-US" sz="2600">
                <a:solidFill>
                  <a:schemeClr val="tx1"/>
                </a:solidFill>
                <a:latin typeface="Times New Roman" pitchFamily="18" charset="0"/>
              </a:rPr>
              <a:t>。</a:t>
            </a:r>
          </a:p>
          <a:p>
            <a:pPr marL="742950" lvl="1" indent="-285750" eaLnBrk="1" latinLnBrk="1" hangingPunct="1">
              <a:lnSpc>
                <a:spcPct val="110000"/>
              </a:lnSpc>
              <a:spcBef>
                <a:spcPct val="20000"/>
              </a:spcBef>
              <a:buSzPct val="75000"/>
              <a:buFontTx/>
              <a:buBlip>
                <a:blip r:embed="rId3"/>
              </a:buBlip>
            </a:pPr>
            <a:endParaRPr lang="zh-CN" altLang="en-US" sz="2600">
              <a:solidFill>
                <a:schemeClr val="tx1"/>
              </a:solidFill>
              <a:latin typeface="Times New Roman" pitchFamily="18" charset="0"/>
            </a:endParaRPr>
          </a:p>
        </p:txBody>
      </p:sp>
      <p:pic>
        <p:nvPicPr>
          <p:cNvPr id="63501" name="Picture 13" descr="ANd9GcS-tXWE0SERdFGqWbzPmz96KFwG7A3odh05wdoQDNzJSBOreFPytCMNI_Js"/>
          <p:cNvPicPr>
            <a:picLocks noChangeAspect="1" noChangeArrowheads="1"/>
          </p:cNvPicPr>
          <p:nvPr/>
        </p:nvPicPr>
        <p:blipFill>
          <a:blip r:embed="rId4" cstate="print"/>
          <a:srcRect/>
          <a:stretch>
            <a:fillRect/>
          </a:stretch>
        </p:blipFill>
        <p:spPr bwMode="auto">
          <a:xfrm>
            <a:off x="5703888" y="1052513"/>
            <a:ext cx="2160587" cy="6985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497"/>
                                        </p:tgtEl>
                                        <p:attrNameLst>
                                          <p:attrName>style.visibility</p:attrName>
                                        </p:attrNameLst>
                                      </p:cBhvr>
                                      <p:to>
                                        <p:strVal val="visible"/>
                                      </p:to>
                                    </p:set>
                                    <p:animEffect transition="in" filter="blinds(horizontal)">
                                      <p:cBhvr>
                                        <p:cTn id="7" dur="500"/>
                                        <p:tgtEl>
                                          <p:spTgt spid="634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501"/>
                                        </p:tgtEl>
                                        <p:attrNameLst>
                                          <p:attrName>style.visibility</p:attrName>
                                        </p:attrNameLst>
                                      </p:cBhvr>
                                      <p:to>
                                        <p:strVal val="visible"/>
                                      </p:to>
                                    </p:set>
                                    <p:animEffect transition="in" filter="blinds(horizontal)">
                                      <p:cBhvr>
                                        <p:cTn id="12" dur="500"/>
                                        <p:tgtEl>
                                          <p:spTgt spid="63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灯片编号占位符 3"/>
          <p:cNvSpPr>
            <a:spLocks noGrp="1" noChangeArrowheads="1"/>
          </p:cNvSpPr>
          <p:nvPr>
            <p:ph type="sldNum" sz="quarter" idx="10"/>
          </p:nvPr>
        </p:nvSpPr>
        <p:spPr>
          <a:noFill/>
          <a:ln>
            <a:miter lim="800000"/>
            <a:headEnd/>
            <a:tailEnd/>
          </a:ln>
        </p:spPr>
        <p:txBody>
          <a:bodyPr/>
          <a:lstStyle/>
          <a:p>
            <a:fld id="{17139AFE-264B-4493-8A65-3092A41032A0}" type="slidenum">
              <a:rPr lang="zh-TW" altLang="en-US"/>
              <a:pPr/>
              <a:t>3</a:t>
            </a:fld>
            <a:endParaRPr lang="zh-TW" altLang="en-US"/>
          </a:p>
        </p:txBody>
      </p:sp>
      <p:pic>
        <p:nvPicPr>
          <p:cNvPr id="109575" name="Picture 7" descr="ANd9GcQu8lxGEthDpoN3YIJ34OpaVM2XwwPOtCGQ39cnTneCCh3YZO8T"/>
          <p:cNvPicPr>
            <a:picLocks noChangeAspect="1" noChangeArrowheads="1"/>
          </p:cNvPicPr>
          <p:nvPr/>
        </p:nvPicPr>
        <p:blipFill>
          <a:blip r:embed="rId2" cstate="print"/>
          <a:srcRect/>
          <a:stretch>
            <a:fillRect/>
          </a:stretch>
        </p:blipFill>
        <p:spPr bwMode="auto">
          <a:xfrm>
            <a:off x="4787900" y="3835400"/>
            <a:ext cx="3168650" cy="2430463"/>
          </a:xfrm>
          <a:prstGeom prst="rect">
            <a:avLst/>
          </a:prstGeom>
          <a:noFill/>
          <a:ln w="9525">
            <a:noFill/>
            <a:miter lim="800000"/>
            <a:headEnd/>
            <a:tailEnd/>
          </a:ln>
        </p:spPr>
      </p:pic>
      <p:pic>
        <p:nvPicPr>
          <p:cNvPr id="109573" name="Picture 5" descr="ANd9GcQ5xI4L9v3eaNwkPcURBytNTbPxTfnAKahkikgKLPt5fiyN1iuIIQ"/>
          <p:cNvPicPr>
            <a:picLocks noChangeAspect="1" noChangeArrowheads="1"/>
          </p:cNvPicPr>
          <p:nvPr/>
        </p:nvPicPr>
        <p:blipFill>
          <a:blip r:embed="rId3" cstate="print"/>
          <a:srcRect/>
          <a:stretch>
            <a:fillRect/>
          </a:stretch>
        </p:blipFill>
        <p:spPr bwMode="auto">
          <a:xfrm>
            <a:off x="2195513" y="3835400"/>
            <a:ext cx="1895475" cy="2409825"/>
          </a:xfrm>
          <a:prstGeom prst="rect">
            <a:avLst/>
          </a:prstGeom>
          <a:noFill/>
          <a:ln w="9525">
            <a:noFill/>
            <a:miter lim="800000"/>
            <a:headEnd/>
            <a:tailEnd/>
          </a:ln>
        </p:spPr>
      </p:pic>
      <p:sp>
        <p:nvSpPr>
          <p:cNvPr id="109570" name="Rectangle 2"/>
          <p:cNvSpPr>
            <a:spLocks noGrp="1" noChangeArrowheads="1"/>
          </p:cNvSpPr>
          <p:nvPr>
            <p:ph type="title"/>
          </p:nvPr>
        </p:nvSpPr>
        <p:spPr>
          <a:xfrm>
            <a:off x="1504950" y="228600"/>
            <a:ext cx="6045200" cy="701675"/>
          </a:xfrm>
        </p:spPr>
        <p:txBody>
          <a:bodyPr/>
          <a:lstStyle/>
          <a:p>
            <a:pPr eaLnBrk="1" hangingPunct="1">
              <a:defRPr/>
            </a:pPr>
            <a:r>
              <a:rPr lang="zh-CN" altLang="en-US" sz="3600" dirty="0">
                <a:solidFill>
                  <a:srgbClr val="0000FF"/>
                </a:solidFill>
              </a:rPr>
              <a:t>美梦能否成真？</a:t>
            </a:r>
            <a:r>
              <a:rPr lang="en-US" altLang="zh-CN" sz="3600" dirty="0">
                <a:solidFill>
                  <a:srgbClr val="FF0000"/>
                </a:solidFill>
              </a:rPr>
              <a:t>One Dream</a:t>
            </a:r>
          </a:p>
        </p:txBody>
      </p:sp>
      <p:sp>
        <p:nvSpPr>
          <p:cNvPr id="21510" name="Rectangle 3"/>
          <p:cNvSpPr>
            <a:spLocks noGrp="1" noChangeArrowheads="1"/>
          </p:cNvSpPr>
          <p:nvPr>
            <p:ph idx="1"/>
          </p:nvPr>
        </p:nvSpPr>
        <p:spPr>
          <a:xfrm>
            <a:off x="684213" y="1196975"/>
            <a:ext cx="7772400" cy="2736850"/>
          </a:xfrm>
        </p:spPr>
        <p:txBody>
          <a:bodyPr/>
          <a:lstStyle/>
          <a:p>
            <a:pPr eaLnBrk="1" hangingPunct="1"/>
            <a:r>
              <a:rPr lang="zh-CN" altLang="en-US" smtClean="0"/>
              <a:t>人类梦想发明各种机械工具和动力机器，协助甚至代替人们从事各种体力劳动。</a:t>
            </a:r>
            <a:r>
              <a:rPr lang="en-US" altLang="zh-CN" smtClean="0"/>
              <a:t>18</a:t>
            </a:r>
            <a:r>
              <a:rPr lang="zh-CN" altLang="en-US" smtClean="0"/>
              <a:t>世纪第一次工业革命中，瓦特发明的蒸汽机开辟了利用机器动力代替人力和畜力的新纪元。此后，显著减轻体力劳动和实现生产过程自动化才成为可能。</a:t>
            </a:r>
            <a:r>
              <a:rPr lang="zh-CN" altLang="en-US" sz="2400"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09573"/>
                                        </p:tgtEl>
                                        <p:attrNameLst>
                                          <p:attrName>style.visibility</p:attrName>
                                        </p:attrNameLst>
                                      </p:cBhvr>
                                      <p:to>
                                        <p:strVal val="visible"/>
                                      </p:to>
                                    </p:set>
                                    <p:animEffect transition="in" filter="blinds(horizontal)">
                                      <p:cBhvr>
                                        <p:cTn id="7" dur="500"/>
                                        <p:tgtEl>
                                          <p:spTgt spid="109573"/>
                                        </p:tgtEl>
                                      </p:cBhvr>
                                    </p:animEffect>
                                  </p:childTnLst>
                                </p:cTn>
                              </p:par>
                              <p:par>
                                <p:cTn id="8" presetID="3" presetClass="entr" presetSubtype="10" fill="hold" nodeType="withEffect">
                                  <p:stCondLst>
                                    <p:cond delay="0"/>
                                  </p:stCondLst>
                                  <p:childTnLst>
                                    <p:set>
                                      <p:cBhvr>
                                        <p:cTn id="9" dur="1" fill="hold">
                                          <p:stCondLst>
                                            <p:cond delay="0"/>
                                          </p:stCondLst>
                                        </p:cTn>
                                        <p:tgtEl>
                                          <p:spTgt spid="109575"/>
                                        </p:tgtEl>
                                        <p:attrNameLst>
                                          <p:attrName>style.visibility</p:attrName>
                                        </p:attrNameLst>
                                      </p:cBhvr>
                                      <p:to>
                                        <p:strVal val="visible"/>
                                      </p:to>
                                    </p:set>
                                    <p:animEffect transition="in" filter="blinds(horizontal)">
                                      <p:cBhvr>
                                        <p:cTn id="10" dur="500"/>
                                        <p:tgtEl>
                                          <p:spTgt spid="109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灯片编号占位符 3"/>
          <p:cNvSpPr>
            <a:spLocks noGrp="1" noChangeArrowheads="1"/>
          </p:cNvSpPr>
          <p:nvPr>
            <p:ph type="sldNum" sz="quarter" idx="10"/>
          </p:nvPr>
        </p:nvSpPr>
        <p:spPr>
          <a:noFill/>
          <a:ln>
            <a:miter lim="800000"/>
            <a:headEnd/>
            <a:tailEnd/>
          </a:ln>
        </p:spPr>
        <p:txBody>
          <a:bodyPr/>
          <a:lstStyle/>
          <a:p>
            <a:fld id="{A236DDBF-DB7B-4EB6-899E-29B8F20B8347}" type="slidenum">
              <a:rPr lang="zh-TW" altLang="en-US"/>
              <a:pPr/>
              <a:t>30</a:t>
            </a:fld>
            <a:endParaRPr lang="zh-TW" altLang="en-US"/>
          </a:p>
        </p:txBody>
      </p:sp>
      <p:sp>
        <p:nvSpPr>
          <p:cNvPr id="130050" name="Rectangle 2"/>
          <p:cNvSpPr>
            <a:spLocks noGrp="1" noChangeArrowheads="1"/>
          </p:cNvSpPr>
          <p:nvPr>
            <p:ph type="title"/>
          </p:nvPr>
        </p:nvSpPr>
        <p:spPr>
          <a:xfrm>
            <a:off x="1316038" y="215900"/>
            <a:ext cx="7793037" cy="1341438"/>
          </a:xfrm>
        </p:spPr>
        <p:txBody>
          <a:bodyPr/>
          <a:lstStyle/>
          <a:p>
            <a:pPr eaLnBrk="1" hangingPunct="1">
              <a:defRPr/>
            </a:pPr>
            <a:r>
              <a:rPr lang="en-US" altLang="zh-CN" sz="4000" dirty="0">
                <a:solidFill>
                  <a:srgbClr val="FF0000"/>
                </a:solidFill>
              </a:rPr>
              <a:t>1.2  Cognitive Views of AI</a:t>
            </a:r>
            <a:br>
              <a:rPr lang="en-US" altLang="zh-CN" sz="4000" dirty="0">
                <a:solidFill>
                  <a:srgbClr val="FF0000"/>
                </a:solidFill>
              </a:rPr>
            </a:br>
            <a:r>
              <a:rPr lang="en-US" altLang="zh-CN" sz="4000" dirty="0">
                <a:solidFill>
                  <a:srgbClr val="FF0000"/>
                </a:solidFill>
              </a:rPr>
              <a:t>   </a:t>
            </a:r>
            <a:r>
              <a:rPr lang="zh-CN" altLang="en-US" sz="4000" dirty="0">
                <a:solidFill>
                  <a:srgbClr val="FF0000"/>
                </a:solidFill>
              </a:rPr>
              <a:t>人工智能的各种认知观</a:t>
            </a:r>
            <a:endParaRPr lang="zh-CN" altLang="en-US" sz="3600" dirty="0">
              <a:solidFill>
                <a:srgbClr val="0000FF"/>
              </a:solidFill>
            </a:endParaRPr>
          </a:p>
        </p:txBody>
      </p:sp>
      <p:sp>
        <p:nvSpPr>
          <p:cNvPr id="52228" name="Rectangle 3"/>
          <p:cNvSpPr>
            <a:spLocks noGrp="1" noChangeArrowheads="1"/>
          </p:cNvSpPr>
          <p:nvPr>
            <p:ph idx="1"/>
          </p:nvPr>
        </p:nvSpPr>
        <p:spPr>
          <a:xfrm>
            <a:off x="395288" y="1916113"/>
            <a:ext cx="3598862" cy="3841750"/>
          </a:xfrm>
        </p:spPr>
        <p:txBody>
          <a:bodyPr/>
          <a:lstStyle/>
          <a:p>
            <a:pPr eaLnBrk="1" hangingPunct="1"/>
            <a:r>
              <a:rPr lang="zh-CN" altLang="en-US" sz="3200" b="1" smtClean="0"/>
              <a:t>三个学派</a:t>
            </a:r>
          </a:p>
          <a:p>
            <a:pPr lvl="1" eaLnBrk="1" hangingPunct="1"/>
            <a:r>
              <a:rPr lang="zh-CN" altLang="en-US" sz="2800" smtClean="0"/>
              <a:t>符号主义（</a:t>
            </a:r>
            <a:r>
              <a:rPr lang="en-US" altLang="zh-CN" sz="2800" smtClean="0"/>
              <a:t>Symbolism </a:t>
            </a:r>
            <a:r>
              <a:rPr lang="zh-CN" altLang="en-US" sz="2800" smtClean="0"/>
              <a:t>）</a:t>
            </a:r>
          </a:p>
          <a:p>
            <a:pPr lvl="1" eaLnBrk="1" hangingPunct="1"/>
            <a:r>
              <a:rPr lang="zh-CN" altLang="en-US" sz="2800" smtClean="0"/>
              <a:t>连接主义（</a:t>
            </a:r>
            <a:r>
              <a:rPr lang="en-US" altLang="zh-CN" sz="2800" smtClean="0"/>
              <a:t>Connectionism</a:t>
            </a:r>
            <a:r>
              <a:rPr lang="zh-CN" altLang="en-US" sz="2800" smtClean="0"/>
              <a:t>）</a:t>
            </a:r>
          </a:p>
          <a:p>
            <a:pPr lvl="1" eaLnBrk="1" hangingPunct="1"/>
            <a:r>
              <a:rPr lang="zh-CN" altLang="en-US" sz="2800" smtClean="0"/>
              <a:t>行为主义（</a:t>
            </a:r>
            <a:r>
              <a:rPr lang="en-US" altLang="zh-CN" sz="2800" smtClean="0"/>
              <a:t>Actionism</a:t>
            </a:r>
            <a:r>
              <a:rPr lang="zh-CN" altLang="en-US" sz="2800" smtClean="0"/>
              <a:t>） </a:t>
            </a:r>
          </a:p>
        </p:txBody>
      </p:sp>
      <p:pic>
        <p:nvPicPr>
          <p:cNvPr id="52229" name="Picture 4" descr="P1010983"/>
          <p:cNvPicPr>
            <a:picLocks noChangeAspect="1" noChangeArrowheads="1"/>
          </p:cNvPicPr>
          <p:nvPr/>
        </p:nvPicPr>
        <p:blipFill>
          <a:blip r:embed="rId2" cstate="print"/>
          <a:srcRect/>
          <a:stretch>
            <a:fillRect/>
          </a:stretch>
        </p:blipFill>
        <p:spPr bwMode="auto">
          <a:xfrm>
            <a:off x="4184650" y="2349500"/>
            <a:ext cx="4635500" cy="3094038"/>
          </a:xfrm>
          <a:prstGeom prst="rect">
            <a:avLst/>
          </a:prstGeom>
          <a:noFill/>
          <a:ln w="9525">
            <a:noFill/>
            <a:miter lim="800000"/>
            <a:headEnd/>
            <a:tailEnd/>
          </a:ln>
        </p:spPr>
      </p:pic>
      <p:sp>
        <p:nvSpPr>
          <p:cNvPr id="130053" name="Rectangle 5"/>
          <p:cNvSpPr>
            <a:spLocks noChangeArrowheads="1"/>
          </p:cNvSpPr>
          <p:nvPr/>
        </p:nvSpPr>
        <p:spPr bwMode="auto">
          <a:xfrm>
            <a:off x="4094163" y="1965325"/>
            <a:ext cx="4479925" cy="400050"/>
          </a:xfrm>
          <a:prstGeom prst="rect">
            <a:avLst/>
          </a:prstGeom>
          <a:noFill/>
          <a:ln w="9525">
            <a:noFill/>
            <a:miter lim="800000"/>
            <a:headEnd/>
            <a:tailEnd/>
          </a:ln>
        </p:spPr>
        <p:txBody>
          <a:bodyPr wrap="none">
            <a:spAutoFit/>
          </a:bodyPr>
          <a:lstStyle/>
          <a:p>
            <a:pPr eaLnBrk="1" hangingPunct="1"/>
            <a:r>
              <a:rPr lang="zh-CN" altLang="en-US" sz="2000" b="0">
                <a:solidFill>
                  <a:schemeClr val="tx1"/>
                </a:solidFill>
                <a:latin typeface="Times New Roman" pitchFamily="18" charset="0"/>
              </a:rPr>
              <a:t>符号主义           连接主义        行为主义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0053"/>
                                        </p:tgtEl>
                                        <p:attrNameLst>
                                          <p:attrName>style.visibility</p:attrName>
                                        </p:attrNameLst>
                                      </p:cBhvr>
                                      <p:to>
                                        <p:strVal val="visible"/>
                                      </p:to>
                                    </p:set>
                                    <p:animEffect transition="in" filter="blinds(horizontal)">
                                      <p:cBhvr>
                                        <p:cTn id="7" dur="500"/>
                                        <p:tgtEl>
                                          <p:spTgt spid="130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40"/>
          <p:cNvSpPr>
            <a:spLocks noChangeArrowheads="1"/>
          </p:cNvSpPr>
          <p:nvPr/>
        </p:nvSpPr>
        <p:spPr bwMode="auto">
          <a:xfrm>
            <a:off x="217488" y="133350"/>
            <a:ext cx="328612" cy="587375"/>
          </a:xfrm>
          <a:prstGeom prst="rect">
            <a:avLst/>
          </a:prstGeom>
          <a:solidFill>
            <a:schemeClr val="accent2"/>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1" name="Rectangle 41"/>
          <p:cNvSpPr>
            <a:spLocks noChangeArrowheads="1"/>
          </p:cNvSpPr>
          <p:nvPr/>
        </p:nvSpPr>
        <p:spPr bwMode="auto">
          <a:xfrm>
            <a:off x="504825" y="133350"/>
            <a:ext cx="246063" cy="587375"/>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2" name="Rectangle 42"/>
          <p:cNvSpPr>
            <a:spLocks noChangeArrowheads="1"/>
          </p:cNvSpPr>
          <p:nvPr/>
        </p:nvSpPr>
        <p:spPr bwMode="auto">
          <a:xfrm>
            <a:off x="311150" y="655638"/>
            <a:ext cx="315913" cy="587375"/>
          </a:xfrm>
          <a:prstGeom prst="rect">
            <a:avLst/>
          </a:prstGeom>
          <a:solidFill>
            <a:schemeClr val="folHlink"/>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3" name="Rectangle 43"/>
          <p:cNvSpPr>
            <a:spLocks noChangeArrowheads="1"/>
          </p:cNvSpPr>
          <p:nvPr/>
        </p:nvSpPr>
        <p:spPr bwMode="auto">
          <a:xfrm>
            <a:off x="588963" y="655638"/>
            <a:ext cx="276225" cy="5873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4" name="Rectangle 44"/>
          <p:cNvSpPr>
            <a:spLocks noChangeArrowheads="1"/>
          </p:cNvSpPr>
          <p:nvPr/>
        </p:nvSpPr>
        <p:spPr bwMode="auto">
          <a:xfrm>
            <a:off x="0" y="565150"/>
            <a:ext cx="420688" cy="522288"/>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5" name="Rectangle 40"/>
          <p:cNvSpPr>
            <a:spLocks noChangeArrowheads="1"/>
          </p:cNvSpPr>
          <p:nvPr/>
        </p:nvSpPr>
        <p:spPr bwMode="auto">
          <a:xfrm>
            <a:off x="217488" y="133350"/>
            <a:ext cx="328612" cy="587375"/>
          </a:xfrm>
          <a:prstGeom prst="rect">
            <a:avLst/>
          </a:prstGeom>
          <a:solidFill>
            <a:schemeClr val="accent2"/>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6" name="Rectangle 41"/>
          <p:cNvSpPr>
            <a:spLocks noChangeArrowheads="1"/>
          </p:cNvSpPr>
          <p:nvPr/>
        </p:nvSpPr>
        <p:spPr bwMode="auto">
          <a:xfrm>
            <a:off x="504825" y="133350"/>
            <a:ext cx="246063" cy="587375"/>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7" name="Rectangle 42"/>
          <p:cNvSpPr>
            <a:spLocks noChangeArrowheads="1"/>
          </p:cNvSpPr>
          <p:nvPr/>
        </p:nvSpPr>
        <p:spPr bwMode="auto">
          <a:xfrm>
            <a:off x="311150" y="655638"/>
            <a:ext cx="315913" cy="587375"/>
          </a:xfrm>
          <a:prstGeom prst="rect">
            <a:avLst/>
          </a:prstGeom>
          <a:solidFill>
            <a:schemeClr val="folHlink"/>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8" name="Rectangle 43"/>
          <p:cNvSpPr>
            <a:spLocks noChangeArrowheads="1"/>
          </p:cNvSpPr>
          <p:nvPr/>
        </p:nvSpPr>
        <p:spPr bwMode="auto">
          <a:xfrm>
            <a:off x="588963" y="655638"/>
            <a:ext cx="276225" cy="5873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59" name="Rectangle 44"/>
          <p:cNvSpPr>
            <a:spLocks noChangeArrowheads="1"/>
          </p:cNvSpPr>
          <p:nvPr/>
        </p:nvSpPr>
        <p:spPr bwMode="auto">
          <a:xfrm>
            <a:off x="0" y="565150"/>
            <a:ext cx="420688" cy="522288"/>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61" name="Rectangle 48"/>
          <p:cNvSpPr>
            <a:spLocks noChangeAspect="1" noChangeArrowheads="1"/>
          </p:cNvSpPr>
          <p:nvPr/>
        </p:nvSpPr>
        <p:spPr bwMode="auto">
          <a:xfrm flipH="1">
            <a:off x="8555038" y="6348413"/>
            <a:ext cx="190500" cy="282575"/>
          </a:xfrm>
          <a:prstGeom prst="rect">
            <a:avLst/>
          </a:prstGeom>
          <a:solidFill>
            <a:schemeClr val="folHlink"/>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62" name="Rectangle 49"/>
          <p:cNvSpPr>
            <a:spLocks noChangeAspect="1" noChangeArrowheads="1"/>
          </p:cNvSpPr>
          <p:nvPr/>
        </p:nvSpPr>
        <p:spPr bwMode="auto">
          <a:xfrm flipH="1">
            <a:off x="8413750" y="6348413"/>
            <a:ext cx="165100" cy="2825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63" name="Rectangle 48"/>
          <p:cNvSpPr>
            <a:spLocks noChangeAspect="1" noChangeArrowheads="1"/>
          </p:cNvSpPr>
          <p:nvPr/>
        </p:nvSpPr>
        <p:spPr bwMode="auto">
          <a:xfrm flipH="1">
            <a:off x="8555038" y="6348413"/>
            <a:ext cx="190500" cy="282575"/>
          </a:xfrm>
          <a:prstGeom prst="rect">
            <a:avLst/>
          </a:prstGeom>
          <a:solidFill>
            <a:schemeClr val="folHlink"/>
          </a:soli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53264" name="Rectangle 49"/>
          <p:cNvSpPr>
            <a:spLocks noChangeAspect="1" noChangeArrowheads="1"/>
          </p:cNvSpPr>
          <p:nvPr/>
        </p:nvSpPr>
        <p:spPr bwMode="auto">
          <a:xfrm flipH="1">
            <a:off x="8413750" y="6348413"/>
            <a:ext cx="165100" cy="2825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eaLnBrk="1" hangingPunct="1"/>
            <a:endParaRPr lang="zh-CN" altLang="en-US" sz="2400" b="0">
              <a:solidFill>
                <a:srgbClr val="000000"/>
              </a:solidFill>
              <a:latin typeface="Tahoma" pitchFamily="34" charset="0"/>
              <a:ea typeface="宋体" pitchFamily="2" charset="-122"/>
            </a:endParaRPr>
          </a:p>
        </p:txBody>
      </p:sp>
      <p:sp>
        <p:nvSpPr>
          <p:cNvPr id="21" name="副标题 2"/>
          <p:cNvSpPr txBox="1"/>
          <p:nvPr/>
        </p:nvSpPr>
        <p:spPr>
          <a:xfrm>
            <a:off x="3956050" y="206375"/>
            <a:ext cx="3963988" cy="717550"/>
          </a:xfrm>
          <a:prstGeom prst="rect">
            <a:avLst/>
          </a:prstGeom>
        </p:spPr>
        <p:txBody>
          <a:bodyP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spcAft>
                <a:spcPts val="0"/>
              </a:spcAft>
              <a:defRPr/>
            </a:pPr>
            <a:r>
              <a:rPr lang="en-US" altLang="zh-CN" sz="4400" i="1" dirty="0">
                <a:solidFill>
                  <a:srgbClr val="FF0000"/>
                </a:solidFill>
                <a:latin typeface="Times New Roman" panose="02020603050405020304" pitchFamily="18" charset="0"/>
                <a:cs typeface="Times New Roman" panose="02020603050405020304" pitchFamily="18" charset="0"/>
              </a:rPr>
              <a:t>Artificial  Intelligence</a:t>
            </a:r>
            <a:endParaRPr lang="zh-CN" altLang="en-US" sz="4400" i="1" dirty="0">
              <a:solidFill>
                <a:srgbClr val="FF0000"/>
              </a:solidFill>
              <a:latin typeface="Times New Roman" panose="02020603050405020304" pitchFamily="18" charset="0"/>
              <a:cs typeface="Times New Roman" panose="02020603050405020304" pitchFamily="18" charset="0"/>
            </a:endParaRPr>
          </a:p>
          <a:p>
            <a:pPr fontAlgn="auto">
              <a:spcAft>
                <a:spcPts val="0"/>
              </a:spcAft>
              <a:defRPr/>
            </a:pPr>
            <a:endParaRPr lang="zh-CN" altLang="en-US" b="0" dirty="0">
              <a:solidFill>
                <a:prstClr val="black"/>
              </a:solidFill>
            </a:endParaRPr>
          </a:p>
        </p:txBody>
      </p:sp>
      <p:sp>
        <p:nvSpPr>
          <p:cNvPr id="53266" name="Rectangle 2"/>
          <p:cNvSpPr txBox="1">
            <a:spLocks noChangeArrowheads="1"/>
          </p:cNvSpPr>
          <p:nvPr/>
        </p:nvSpPr>
        <p:spPr bwMode="auto">
          <a:xfrm>
            <a:off x="501650" y="846138"/>
            <a:ext cx="7912100" cy="685800"/>
          </a:xfrm>
          <a:prstGeom prst="rect">
            <a:avLst/>
          </a:prstGeom>
          <a:noFill/>
          <a:ln w="9525">
            <a:noFill/>
            <a:miter lim="800000"/>
            <a:headEnd/>
            <a:tailEnd/>
          </a:ln>
        </p:spPr>
        <p:txBody>
          <a:bodyPr anchor="b"/>
          <a:lstStyle/>
          <a:p>
            <a:pPr algn="ctr" eaLnBrk="1" hangingPunct="1">
              <a:lnSpc>
                <a:spcPct val="90000"/>
              </a:lnSpc>
            </a:pPr>
            <a:r>
              <a:rPr lang="en-US" altLang="zh-CN" sz="4000">
                <a:solidFill>
                  <a:srgbClr val="FF0000"/>
                </a:solidFill>
                <a:latin typeface="Calibri" pitchFamily="34" charset="0"/>
                <a:ea typeface="宋体" pitchFamily="2" charset="-122"/>
              </a:rPr>
              <a:t>1.2.1 </a:t>
            </a:r>
            <a:r>
              <a:rPr lang="zh-CN" altLang="en-US" sz="4000">
                <a:solidFill>
                  <a:srgbClr val="0000FF"/>
                </a:solidFill>
                <a:latin typeface="Calibri" pitchFamily="34" charset="0"/>
                <a:ea typeface="宋体" pitchFamily="2" charset="-122"/>
              </a:rPr>
              <a:t>人工智能各学派的认知观</a:t>
            </a:r>
            <a:endParaRPr lang="zh-CN" altLang="en-US" sz="4000" b="0">
              <a:solidFill>
                <a:srgbClr val="000000"/>
              </a:solidFill>
              <a:latin typeface="Calibri Light" pitchFamily="34" charset="0"/>
              <a:ea typeface="宋体" pitchFamily="2" charset="-122"/>
            </a:endParaRPr>
          </a:p>
        </p:txBody>
      </p:sp>
      <p:sp>
        <p:nvSpPr>
          <p:cNvPr id="23" name="Text Box 2"/>
          <p:cNvSpPr txBox="1">
            <a:spLocks noChangeArrowheads="1"/>
          </p:cNvSpPr>
          <p:nvPr/>
        </p:nvSpPr>
        <p:spPr bwMode="auto">
          <a:xfrm>
            <a:off x="750888" y="1962150"/>
            <a:ext cx="7519987" cy="3317875"/>
          </a:xfrm>
          <a:prstGeom prst="rect">
            <a:avLst/>
          </a:prstGeom>
          <a:noFill/>
          <a:ln w="9525">
            <a:noFill/>
            <a:miter lim="800000"/>
            <a:headEnd/>
            <a:tailEnd/>
          </a:ln>
        </p:spPr>
        <p:txBody>
          <a:bodyPr anchor="ctr">
            <a:spAutoFit/>
          </a:bodyPr>
          <a:lstStyle/>
          <a:p>
            <a:pPr marL="342900" indent="-342900" eaLnBrk="1" hangingPunct="1">
              <a:spcBef>
                <a:spcPct val="20000"/>
              </a:spcBef>
              <a:buClr>
                <a:srgbClr val="00FFFF"/>
              </a:buClr>
              <a:buSzPct val="90000"/>
              <a:buFont typeface="Wingdings" pitchFamily="2" charset="2"/>
              <a:buChar char="v"/>
            </a:pPr>
            <a:r>
              <a:rPr lang="en-US" altLang="zh-CN" b="0">
                <a:solidFill>
                  <a:srgbClr val="000000"/>
                </a:solidFill>
                <a:latin typeface="Times New Roman" pitchFamily="18" charset="0"/>
                <a:ea typeface="华文新魏" pitchFamily="2" charset="-122"/>
              </a:rPr>
              <a:t> </a:t>
            </a:r>
            <a:r>
              <a:rPr lang="en-US" altLang="zh-CN" sz="3200" b="0">
                <a:solidFill>
                  <a:srgbClr val="000000"/>
                </a:solidFill>
                <a:latin typeface="Times New Roman" pitchFamily="18" charset="0"/>
                <a:ea typeface="华文新魏" pitchFamily="2" charset="-122"/>
              </a:rPr>
              <a:t> </a:t>
            </a:r>
            <a:r>
              <a:rPr lang="zh-CN" altLang="en-US" sz="3200" b="0">
                <a:solidFill>
                  <a:srgbClr val="000000"/>
                </a:solidFill>
                <a:latin typeface="Times New Roman" pitchFamily="18" charset="0"/>
                <a:ea typeface="华文新魏" pitchFamily="2" charset="-122"/>
              </a:rPr>
              <a:t>符号主义（</a:t>
            </a:r>
            <a:r>
              <a:rPr lang="en-US" altLang="zh-CN" sz="3200" b="0">
                <a:solidFill>
                  <a:srgbClr val="000000"/>
                </a:solidFill>
                <a:latin typeface="Times New Roman" pitchFamily="18" charset="0"/>
                <a:ea typeface="华文新魏" pitchFamily="2" charset="-122"/>
              </a:rPr>
              <a:t>Symbolicism</a:t>
            </a:r>
            <a:r>
              <a:rPr lang="zh-CN" altLang="en-US" sz="3200" b="0">
                <a:solidFill>
                  <a:srgbClr val="000000"/>
                </a:solidFill>
                <a:latin typeface="Times New Roman" pitchFamily="18" charset="0"/>
                <a:ea typeface="华文新魏" pitchFamily="2" charset="-122"/>
              </a:rPr>
              <a:t>）</a:t>
            </a:r>
          </a:p>
          <a:p>
            <a:pPr marL="742950" lvl="1" indent="-285750" eaLnBrk="1" hangingPunct="1">
              <a:spcBef>
                <a:spcPct val="20000"/>
              </a:spcBef>
              <a:buClr>
                <a:srgbClr val="FFFF66"/>
              </a:buClr>
              <a:buSzPct val="90000"/>
            </a:pPr>
            <a:r>
              <a:rPr lang="zh-CN" altLang="en-US">
                <a:solidFill>
                  <a:srgbClr val="000000"/>
                </a:solidFill>
                <a:latin typeface="Times New Roman" pitchFamily="18" charset="0"/>
                <a:ea typeface="华文新魏" pitchFamily="2" charset="-122"/>
              </a:rPr>
              <a:t>基于物理符号系统假设和有限合理性原理</a:t>
            </a:r>
          </a:p>
          <a:p>
            <a:pPr marL="342900" indent="-342900" eaLnBrk="1" hangingPunct="1">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rPr>
              <a:t>  </a:t>
            </a:r>
            <a:r>
              <a:rPr lang="zh-CN" altLang="en-US" sz="3200" b="0">
                <a:solidFill>
                  <a:srgbClr val="000000"/>
                </a:solidFill>
                <a:latin typeface="Times New Roman" pitchFamily="18" charset="0"/>
                <a:ea typeface="华文新魏" pitchFamily="2" charset="-122"/>
              </a:rPr>
              <a:t>连接主义（</a:t>
            </a:r>
            <a:r>
              <a:rPr lang="en-US" altLang="zh-CN" sz="3200" b="0">
                <a:solidFill>
                  <a:srgbClr val="000000"/>
                </a:solidFill>
                <a:latin typeface="Times New Roman" pitchFamily="18" charset="0"/>
                <a:ea typeface="华文新魏" pitchFamily="2" charset="-122"/>
              </a:rPr>
              <a:t>Connectionism</a:t>
            </a:r>
            <a:r>
              <a:rPr lang="zh-CN" altLang="en-US" sz="3200" b="0">
                <a:solidFill>
                  <a:srgbClr val="000000"/>
                </a:solidFill>
                <a:latin typeface="Times New Roman" pitchFamily="18" charset="0"/>
                <a:ea typeface="华文新魏" pitchFamily="2" charset="-122"/>
              </a:rPr>
              <a:t>）</a:t>
            </a:r>
          </a:p>
          <a:p>
            <a:pPr marL="742950" lvl="1" indent="-285750" eaLnBrk="1" hangingPunct="1">
              <a:spcBef>
                <a:spcPct val="20000"/>
              </a:spcBef>
              <a:buClr>
                <a:srgbClr val="FFFF66"/>
              </a:buClr>
              <a:buSzPct val="90000"/>
            </a:pPr>
            <a:r>
              <a:rPr lang="zh-CN" altLang="en-US">
                <a:solidFill>
                  <a:srgbClr val="000000"/>
                </a:solidFill>
                <a:latin typeface="Times New Roman" pitchFamily="18" charset="0"/>
                <a:ea typeface="华文新魏" pitchFamily="2" charset="-122"/>
              </a:rPr>
              <a:t>基于神经网络及其间的连接机制与学习算法</a:t>
            </a:r>
          </a:p>
          <a:p>
            <a:pPr marL="342900" indent="-342900" eaLnBrk="1" hangingPunct="1">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ea typeface="华文新魏" pitchFamily="2" charset="-122"/>
              </a:rPr>
              <a:t>  行为主义（</a:t>
            </a:r>
            <a:r>
              <a:rPr lang="en-US" altLang="zh-CN" sz="3200" b="0">
                <a:solidFill>
                  <a:srgbClr val="000000"/>
                </a:solidFill>
                <a:latin typeface="Times New Roman" pitchFamily="18" charset="0"/>
                <a:ea typeface="华文新魏" pitchFamily="2" charset="-122"/>
              </a:rPr>
              <a:t>Actionism</a:t>
            </a:r>
            <a:r>
              <a:rPr lang="zh-CN" altLang="en-US" sz="3200" b="0">
                <a:solidFill>
                  <a:srgbClr val="000000"/>
                </a:solidFill>
                <a:latin typeface="Times New Roman" pitchFamily="18" charset="0"/>
                <a:ea typeface="华文新魏" pitchFamily="2" charset="-122"/>
              </a:rPr>
              <a:t>）</a:t>
            </a:r>
          </a:p>
          <a:p>
            <a:pPr marL="742950" lvl="1" indent="-285750" eaLnBrk="1" hangingPunct="1">
              <a:spcBef>
                <a:spcPct val="20000"/>
              </a:spcBef>
              <a:buClr>
                <a:srgbClr val="FFFF66"/>
              </a:buClr>
              <a:buSzPct val="90000"/>
            </a:pPr>
            <a:r>
              <a:rPr lang="zh-CN" altLang="en-US">
                <a:solidFill>
                  <a:srgbClr val="000000"/>
                </a:solidFill>
                <a:latin typeface="Times New Roman" pitchFamily="18" charset="0"/>
                <a:ea typeface="华文新魏" pitchFamily="2" charset="-122"/>
              </a:rPr>
              <a:t>基于</a:t>
            </a:r>
            <a:r>
              <a:rPr lang="zh-CN" altLang="en-US">
                <a:solidFill>
                  <a:srgbClr val="000000"/>
                </a:solidFill>
                <a:latin typeface="华文新魏" pitchFamily="2" charset="-122"/>
                <a:ea typeface="华文新魏" pitchFamily="2" charset="-122"/>
              </a:rPr>
              <a:t>控制论及感知</a:t>
            </a:r>
            <a:r>
              <a:rPr lang="en-US" altLang="zh-CN">
                <a:solidFill>
                  <a:srgbClr val="000000"/>
                </a:solidFill>
                <a:latin typeface="Times New Roman" pitchFamily="18" charset="0"/>
                <a:ea typeface="华文新魏" pitchFamily="2" charset="-122"/>
              </a:rPr>
              <a:t>—</a:t>
            </a:r>
            <a:r>
              <a:rPr lang="zh-CN" altLang="en-US">
                <a:solidFill>
                  <a:srgbClr val="000000"/>
                </a:solidFill>
                <a:latin typeface="华文新魏" pitchFamily="2" charset="-122"/>
                <a:ea typeface="华文新魏" pitchFamily="2" charset="-122"/>
              </a:rPr>
              <a:t>动作型控制系统</a:t>
            </a:r>
            <a:r>
              <a:rPr lang="zh-CN" altLang="en-US">
                <a:solidFill>
                  <a:srgbClr val="000000"/>
                </a:solidFill>
                <a:latin typeface="Times New Roman" pitchFamily="18" charset="0"/>
                <a:ea typeface="华文新魏"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灯片编号占位符 3"/>
          <p:cNvSpPr>
            <a:spLocks noGrp="1" noChangeArrowheads="1"/>
          </p:cNvSpPr>
          <p:nvPr>
            <p:ph type="sldNum" sz="quarter" idx="10"/>
          </p:nvPr>
        </p:nvSpPr>
        <p:spPr>
          <a:noFill/>
          <a:ln>
            <a:miter lim="800000"/>
            <a:headEnd/>
            <a:tailEnd/>
          </a:ln>
        </p:spPr>
        <p:txBody>
          <a:bodyPr/>
          <a:lstStyle/>
          <a:p>
            <a:fld id="{E32BDBF5-5ADA-4BEB-8421-14321841BE98}" type="slidenum">
              <a:rPr lang="zh-TW" altLang="en-US"/>
              <a:pPr/>
              <a:t>32</a:t>
            </a:fld>
            <a:endParaRPr lang="zh-TW" altLang="en-US"/>
          </a:p>
        </p:txBody>
      </p:sp>
      <p:sp>
        <p:nvSpPr>
          <p:cNvPr id="131074" name="Rectangle 2"/>
          <p:cNvSpPr>
            <a:spLocks noGrp="1" noChangeArrowheads="1"/>
          </p:cNvSpPr>
          <p:nvPr>
            <p:ph type="title"/>
          </p:nvPr>
        </p:nvSpPr>
        <p:spPr>
          <a:xfrm>
            <a:off x="1116013" y="404813"/>
            <a:ext cx="7777162" cy="1368425"/>
          </a:xfrm>
        </p:spPr>
        <p:txBody>
          <a:bodyPr/>
          <a:lstStyle/>
          <a:p>
            <a:pPr eaLnBrk="1" hangingPunct="1">
              <a:defRPr/>
            </a:pPr>
            <a:r>
              <a:rPr lang="en-US" altLang="zh-CN" sz="3600" dirty="0">
                <a:solidFill>
                  <a:srgbClr val="0000FF"/>
                </a:solidFill>
              </a:rPr>
              <a:t>1.2.1  </a:t>
            </a:r>
            <a:r>
              <a:rPr lang="zh-CN" altLang="en-US" sz="3600" dirty="0">
                <a:solidFill>
                  <a:srgbClr val="0000FF"/>
                </a:solidFill>
              </a:rPr>
              <a:t>人工智能各学派的认知观</a:t>
            </a:r>
            <a:r>
              <a:rPr lang="en-US" altLang="zh-CN" dirty="0">
                <a:solidFill>
                  <a:srgbClr val="0000FF"/>
                </a:solidFill>
                <a:latin typeface="楷体_GB2312" pitchFamily="49" charset="-122"/>
              </a:rPr>
              <a:t/>
            </a:r>
            <a:br>
              <a:rPr lang="en-US" altLang="zh-CN" dirty="0">
                <a:solidFill>
                  <a:srgbClr val="0000FF"/>
                </a:solidFill>
                <a:latin typeface="楷体_GB2312" pitchFamily="49" charset="-122"/>
              </a:rPr>
            </a:br>
            <a:r>
              <a:rPr lang="en-US" altLang="zh-CN" dirty="0">
                <a:solidFill>
                  <a:srgbClr val="0000FF"/>
                </a:solidFill>
                <a:latin typeface="楷体_GB2312" pitchFamily="49" charset="-122"/>
              </a:rPr>
              <a:t/>
            </a:r>
            <a:br>
              <a:rPr lang="en-US" altLang="zh-CN" dirty="0">
                <a:solidFill>
                  <a:srgbClr val="0000FF"/>
                </a:solidFill>
                <a:latin typeface="楷体_GB2312" pitchFamily="49" charset="-122"/>
              </a:rPr>
            </a:br>
            <a:r>
              <a:rPr lang="zh-CN" altLang="en-US" sz="3600" dirty="0">
                <a:solidFill>
                  <a:srgbClr val="FF0000"/>
                </a:solidFill>
              </a:rPr>
              <a:t>符号主义</a:t>
            </a:r>
          </a:p>
        </p:txBody>
      </p:sp>
      <p:sp>
        <p:nvSpPr>
          <p:cNvPr id="54276" name="Rectangle 3"/>
          <p:cNvSpPr>
            <a:spLocks noGrp="1" noChangeArrowheads="1"/>
          </p:cNvSpPr>
          <p:nvPr>
            <p:ph idx="1"/>
          </p:nvPr>
        </p:nvSpPr>
        <p:spPr>
          <a:xfrm>
            <a:off x="687388" y="1341438"/>
            <a:ext cx="8061325" cy="4751387"/>
          </a:xfrm>
        </p:spPr>
        <p:txBody>
          <a:bodyPr/>
          <a:lstStyle/>
          <a:p>
            <a:pPr lvl="1" eaLnBrk="1" hangingPunct="1">
              <a:lnSpc>
                <a:spcPct val="90000"/>
              </a:lnSpc>
              <a:spcBef>
                <a:spcPct val="30000"/>
              </a:spcBef>
              <a:buFontTx/>
              <a:buNone/>
            </a:pPr>
            <a:r>
              <a:rPr lang="en-US" altLang="zh-CN" smtClean="0">
                <a:solidFill>
                  <a:srgbClr val="0000FF"/>
                </a:solidFill>
              </a:rPr>
              <a:t>                                  1234567890       0010110010110001</a:t>
            </a:r>
          </a:p>
          <a:p>
            <a:pPr lvl="1" eaLnBrk="1" hangingPunct="1">
              <a:lnSpc>
                <a:spcPct val="90000"/>
              </a:lnSpc>
              <a:spcBef>
                <a:spcPct val="30000"/>
              </a:spcBef>
              <a:buFontTx/>
              <a:buNone/>
            </a:pPr>
            <a:r>
              <a:rPr lang="en-US" altLang="zh-CN" smtClean="0">
                <a:solidFill>
                  <a:srgbClr val="0000FF"/>
                </a:solidFill>
              </a:rPr>
              <a:t>                                  ABCDEFG…LMNOPQS…WXYZ</a:t>
            </a:r>
          </a:p>
          <a:p>
            <a:pPr lvl="1" eaLnBrk="1" hangingPunct="1">
              <a:lnSpc>
                <a:spcPct val="90000"/>
              </a:lnSpc>
              <a:spcBef>
                <a:spcPct val="30000"/>
              </a:spcBef>
              <a:buFontTx/>
              <a:buNone/>
            </a:pPr>
            <a:r>
              <a:rPr lang="en-US" altLang="zh-CN" smtClean="0">
                <a:solidFill>
                  <a:srgbClr val="0000FF"/>
                </a:solidFill>
              </a:rPr>
              <a:t>                                  abcdefghijklmnopqrstuvwxyz</a:t>
            </a:r>
          </a:p>
          <a:p>
            <a:pPr lvl="1" eaLnBrk="1" hangingPunct="1">
              <a:lnSpc>
                <a:spcPct val="90000"/>
              </a:lnSpc>
              <a:spcBef>
                <a:spcPct val="30000"/>
              </a:spcBef>
              <a:buFontTx/>
              <a:buNone/>
            </a:pPr>
            <a:r>
              <a:rPr lang="en-US" altLang="zh-CN" smtClean="0">
                <a:solidFill>
                  <a:srgbClr val="0000FF"/>
                </a:solidFill>
              </a:rPr>
              <a:t>                                  </a:t>
            </a:r>
            <a:r>
              <a:rPr lang="en-US" altLang="zh-CN" b="1" smtClean="0">
                <a:solidFill>
                  <a:srgbClr val="0000FF"/>
                </a:solidFill>
              </a:rPr>
              <a:t>+</a:t>
            </a:r>
            <a:r>
              <a:rPr lang="zh-CN" altLang="en-US" smtClean="0">
                <a:solidFill>
                  <a:srgbClr val="0000FF"/>
                </a:solidFill>
              </a:rPr>
              <a:t>－</a:t>
            </a:r>
            <a:r>
              <a:rPr lang="en-US" altLang="zh-CN" smtClean="0">
                <a:solidFill>
                  <a:srgbClr val="0000FF"/>
                </a:solidFill>
              </a:rPr>
              <a:t>×÷</a:t>
            </a:r>
            <a:r>
              <a:rPr lang="zh-CN" altLang="en-US" b="1" smtClean="0">
                <a:solidFill>
                  <a:srgbClr val="0000FF"/>
                </a:solidFill>
              </a:rPr>
              <a:t>／</a:t>
            </a:r>
            <a:r>
              <a:rPr lang="zh-CN" altLang="en-US" smtClean="0">
                <a:solidFill>
                  <a:srgbClr val="0000FF"/>
                </a:solidFill>
              </a:rPr>
              <a:t>＝≤≥＜＞→</a:t>
            </a:r>
            <a:r>
              <a:rPr lang="zh-CN" altLang="en-US" smtClean="0">
                <a:solidFill>
                  <a:srgbClr val="0000FF"/>
                </a:solidFill>
                <a:latin typeface="楷体_GB2312" pitchFamily="49" charset="-122"/>
              </a:rPr>
              <a:t>∧∨∩∪</a:t>
            </a:r>
            <a:endParaRPr lang="zh-CN" altLang="en-US" smtClean="0"/>
          </a:p>
          <a:p>
            <a:pPr lvl="1" eaLnBrk="1" hangingPunct="1">
              <a:lnSpc>
                <a:spcPct val="150000"/>
              </a:lnSpc>
              <a:spcBef>
                <a:spcPct val="30000"/>
              </a:spcBef>
            </a:pPr>
            <a:r>
              <a:rPr lang="zh-CN" altLang="en-US" smtClean="0"/>
              <a:t>又称：逻辑主义、心理学派或计算机学派</a:t>
            </a:r>
          </a:p>
          <a:p>
            <a:pPr lvl="1" eaLnBrk="1" hangingPunct="1">
              <a:lnSpc>
                <a:spcPct val="90000"/>
              </a:lnSpc>
              <a:spcBef>
                <a:spcPct val="30000"/>
              </a:spcBef>
            </a:pPr>
            <a:r>
              <a:rPr lang="zh-CN" altLang="en-US" smtClean="0"/>
              <a:t>原理：物理符号系统</a:t>
            </a:r>
            <a:r>
              <a:rPr lang="en-US" altLang="zh-CN" smtClean="0"/>
              <a:t>(</a:t>
            </a:r>
            <a:r>
              <a:rPr lang="zh-CN" altLang="en-US" smtClean="0"/>
              <a:t>即符号操作系统</a:t>
            </a:r>
            <a:r>
              <a:rPr lang="en-US" altLang="zh-CN" smtClean="0"/>
              <a:t>)</a:t>
            </a:r>
            <a:r>
              <a:rPr lang="zh-CN" altLang="en-US" smtClean="0"/>
              <a:t>假设和有限合理性原理</a:t>
            </a:r>
          </a:p>
          <a:p>
            <a:pPr lvl="1" eaLnBrk="1" hangingPunct="1">
              <a:lnSpc>
                <a:spcPct val="90000"/>
              </a:lnSpc>
              <a:spcBef>
                <a:spcPct val="30000"/>
              </a:spcBef>
            </a:pPr>
            <a:r>
              <a:rPr lang="zh-CN" altLang="en-US" smtClean="0"/>
              <a:t>起源：源于数理逻辑</a:t>
            </a:r>
            <a:r>
              <a:rPr lang="en-US" altLang="zh-CN" smtClean="0"/>
              <a:t>/</a:t>
            </a:r>
            <a:r>
              <a:rPr lang="zh-CN" altLang="en-US" smtClean="0"/>
              <a:t>逻辑推理</a:t>
            </a:r>
          </a:p>
          <a:p>
            <a:pPr lvl="1" eaLnBrk="1" hangingPunct="1">
              <a:lnSpc>
                <a:spcPct val="90000"/>
              </a:lnSpc>
              <a:spcBef>
                <a:spcPct val="30000"/>
              </a:spcBef>
            </a:pPr>
            <a:r>
              <a:rPr lang="zh-CN" altLang="en-US" smtClean="0"/>
              <a:t>学派代表：纽厄尔、肖、西蒙和尼尔逊等</a:t>
            </a:r>
          </a:p>
          <a:p>
            <a:pPr lvl="1" eaLnBrk="1" hangingPunct="1">
              <a:lnSpc>
                <a:spcPct val="90000"/>
              </a:lnSpc>
              <a:spcBef>
                <a:spcPct val="30000"/>
              </a:spcBef>
              <a:buFontTx/>
              <a:buNone/>
            </a:pPr>
            <a:r>
              <a:rPr lang="zh-CN" altLang="en-US" smtClean="0">
                <a:solidFill>
                  <a:srgbClr val="0000FF"/>
                </a:solidFill>
              </a:rPr>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灯片编号占位符 3"/>
          <p:cNvSpPr>
            <a:spLocks noGrp="1" noChangeArrowheads="1"/>
          </p:cNvSpPr>
          <p:nvPr>
            <p:ph type="sldNum" sz="quarter" idx="10"/>
          </p:nvPr>
        </p:nvSpPr>
        <p:spPr>
          <a:noFill/>
          <a:ln>
            <a:miter lim="800000"/>
            <a:headEnd/>
            <a:tailEnd/>
          </a:ln>
        </p:spPr>
        <p:txBody>
          <a:bodyPr/>
          <a:lstStyle/>
          <a:p>
            <a:fld id="{E0E38AA8-B385-401B-A878-42D6CE5AB87C}" type="slidenum">
              <a:rPr lang="zh-TW" altLang="en-US"/>
              <a:pPr/>
              <a:t>33</a:t>
            </a:fld>
            <a:endParaRPr lang="zh-TW" altLang="en-US"/>
          </a:p>
        </p:txBody>
      </p:sp>
      <p:sp>
        <p:nvSpPr>
          <p:cNvPr id="132098" name="Rectangle 2"/>
          <p:cNvSpPr>
            <a:spLocks noGrp="1" noChangeArrowheads="1"/>
          </p:cNvSpPr>
          <p:nvPr>
            <p:ph type="title"/>
          </p:nvPr>
        </p:nvSpPr>
        <p:spPr>
          <a:xfrm>
            <a:off x="1187450" y="333375"/>
            <a:ext cx="7361238" cy="1412875"/>
          </a:xfrm>
        </p:spPr>
        <p:txBody>
          <a:bodyPr/>
          <a:lstStyle/>
          <a:p>
            <a:pPr eaLnBrk="1" hangingPunct="1">
              <a:defRPr/>
            </a:pPr>
            <a:r>
              <a:rPr lang="en-US" altLang="zh-CN" sz="3600" dirty="0">
                <a:solidFill>
                  <a:srgbClr val="0000FF"/>
                </a:solidFill>
              </a:rPr>
              <a:t>1.2.1  </a:t>
            </a:r>
            <a:r>
              <a:rPr lang="zh-CN" altLang="en-US" sz="3600" dirty="0">
                <a:solidFill>
                  <a:srgbClr val="0000FF"/>
                </a:solidFill>
              </a:rPr>
              <a:t>人工智能各学派的认知观</a:t>
            </a:r>
            <a:r>
              <a:rPr lang="en-US" altLang="zh-CN" sz="3600" dirty="0">
                <a:solidFill>
                  <a:srgbClr val="0000FF"/>
                </a:solidFill>
              </a:rPr>
              <a:t/>
            </a:r>
            <a:br>
              <a:rPr lang="en-US" altLang="zh-CN" sz="3600" dirty="0">
                <a:solidFill>
                  <a:srgbClr val="0000FF"/>
                </a:solidFill>
              </a:rPr>
            </a:br>
            <a:r>
              <a:rPr lang="en-US" altLang="zh-CN" sz="3600" dirty="0">
                <a:solidFill>
                  <a:srgbClr val="0000FF"/>
                </a:solidFill>
              </a:rPr>
              <a:t>     </a:t>
            </a:r>
            <a:br>
              <a:rPr lang="en-US" altLang="zh-CN" sz="3600" dirty="0">
                <a:solidFill>
                  <a:srgbClr val="0000FF"/>
                </a:solidFill>
              </a:rPr>
            </a:br>
            <a:r>
              <a:rPr lang="zh-CN" altLang="en-US" sz="3600" dirty="0">
                <a:solidFill>
                  <a:srgbClr val="FF0000"/>
                </a:solidFill>
              </a:rPr>
              <a:t>连接主义</a:t>
            </a:r>
          </a:p>
        </p:txBody>
      </p:sp>
      <p:sp>
        <p:nvSpPr>
          <p:cNvPr id="55300" name="Rectangle 3"/>
          <p:cNvSpPr>
            <a:spLocks noGrp="1" noChangeArrowheads="1"/>
          </p:cNvSpPr>
          <p:nvPr>
            <p:ph idx="1"/>
          </p:nvPr>
        </p:nvSpPr>
        <p:spPr>
          <a:xfrm>
            <a:off x="611188" y="2109788"/>
            <a:ext cx="4752975" cy="3840162"/>
          </a:xfrm>
        </p:spPr>
        <p:txBody>
          <a:bodyPr/>
          <a:lstStyle/>
          <a:p>
            <a:pPr lvl="1" eaLnBrk="1" hangingPunct="1">
              <a:spcBef>
                <a:spcPct val="40000"/>
              </a:spcBef>
            </a:pPr>
            <a:r>
              <a:rPr lang="zh-CN" altLang="en-US" smtClean="0"/>
              <a:t>又称：仿生学派或生理学派</a:t>
            </a:r>
          </a:p>
          <a:p>
            <a:pPr lvl="1" eaLnBrk="1" hangingPunct="1">
              <a:spcBef>
                <a:spcPct val="40000"/>
              </a:spcBef>
            </a:pPr>
            <a:r>
              <a:rPr lang="zh-CN" altLang="en-US" smtClean="0"/>
              <a:t>原理：神经网络及神经网络间的连接机制与学习算法。</a:t>
            </a:r>
          </a:p>
          <a:p>
            <a:pPr lvl="1" eaLnBrk="1" hangingPunct="1">
              <a:spcBef>
                <a:spcPct val="40000"/>
              </a:spcBef>
            </a:pPr>
            <a:r>
              <a:rPr lang="zh-CN" altLang="en-US" smtClean="0"/>
              <a:t>起源：源于仿生学，特别是人脑模型的研究。</a:t>
            </a:r>
          </a:p>
          <a:p>
            <a:pPr lvl="1" eaLnBrk="1" hangingPunct="1">
              <a:spcBef>
                <a:spcPct val="40000"/>
              </a:spcBef>
            </a:pPr>
            <a:r>
              <a:rPr lang="zh-CN" altLang="en-US" smtClean="0"/>
              <a:t>学派代表：麦卡洛克、皮茨、 霍普菲尔德、鲁梅尔哈特等。</a:t>
            </a:r>
          </a:p>
        </p:txBody>
      </p:sp>
      <p:pic>
        <p:nvPicPr>
          <p:cNvPr id="55301" name="Picture 4" descr="ANd9GcTNUScE8BKrGoMccmn37_EUscBrtx5wEzPYXikEnFVSdX8D_FZJ"/>
          <p:cNvPicPr>
            <a:picLocks noChangeAspect="1" noChangeArrowheads="1"/>
          </p:cNvPicPr>
          <p:nvPr/>
        </p:nvPicPr>
        <p:blipFill>
          <a:blip r:embed="rId2" cstate="print"/>
          <a:srcRect/>
          <a:stretch>
            <a:fillRect/>
          </a:stretch>
        </p:blipFill>
        <p:spPr bwMode="auto">
          <a:xfrm>
            <a:off x="5580063" y="1625600"/>
            <a:ext cx="2735262" cy="1947863"/>
          </a:xfrm>
          <a:prstGeom prst="rect">
            <a:avLst/>
          </a:prstGeom>
          <a:noFill/>
          <a:ln w="9525">
            <a:noFill/>
            <a:miter lim="800000"/>
            <a:headEnd/>
            <a:tailEnd/>
          </a:ln>
        </p:spPr>
      </p:pic>
      <p:pic>
        <p:nvPicPr>
          <p:cNvPr id="55302" name="Picture 5" descr="4ldlmm"/>
          <p:cNvPicPr>
            <a:picLocks noChangeAspect="1" noChangeArrowheads="1"/>
          </p:cNvPicPr>
          <p:nvPr/>
        </p:nvPicPr>
        <p:blipFill>
          <a:blip r:embed="rId3" cstate="print"/>
          <a:srcRect/>
          <a:stretch>
            <a:fillRect/>
          </a:stretch>
        </p:blipFill>
        <p:spPr bwMode="auto">
          <a:xfrm>
            <a:off x="5594350" y="3933825"/>
            <a:ext cx="2722563" cy="2036763"/>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灯片编号占位符 3"/>
          <p:cNvSpPr>
            <a:spLocks noGrp="1" noChangeArrowheads="1"/>
          </p:cNvSpPr>
          <p:nvPr>
            <p:ph type="sldNum" sz="quarter" idx="10"/>
          </p:nvPr>
        </p:nvSpPr>
        <p:spPr>
          <a:noFill/>
          <a:ln>
            <a:miter lim="800000"/>
            <a:headEnd/>
            <a:tailEnd/>
          </a:ln>
        </p:spPr>
        <p:txBody>
          <a:bodyPr/>
          <a:lstStyle/>
          <a:p>
            <a:fld id="{7B32018D-179D-49D6-B64C-16AE30D0DC2F}" type="slidenum">
              <a:rPr lang="zh-TW" altLang="en-US"/>
              <a:pPr/>
              <a:t>34</a:t>
            </a:fld>
            <a:endParaRPr lang="zh-TW" altLang="en-US"/>
          </a:p>
        </p:txBody>
      </p:sp>
      <p:sp>
        <p:nvSpPr>
          <p:cNvPr id="133122" name="Rectangle 2"/>
          <p:cNvSpPr>
            <a:spLocks noGrp="1" noChangeArrowheads="1"/>
          </p:cNvSpPr>
          <p:nvPr>
            <p:ph type="title"/>
          </p:nvPr>
        </p:nvSpPr>
        <p:spPr>
          <a:xfrm>
            <a:off x="1116013" y="404813"/>
            <a:ext cx="7848600" cy="1152525"/>
          </a:xfrm>
        </p:spPr>
        <p:txBody>
          <a:bodyPr/>
          <a:lstStyle/>
          <a:p>
            <a:pPr eaLnBrk="1" hangingPunct="1">
              <a:defRPr/>
            </a:pPr>
            <a:r>
              <a:rPr lang="en-US" altLang="zh-CN" sz="3600" dirty="0">
                <a:solidFill>
                  <a:srgbClr val="0000FF"/>
                </a:solidFill>
              </a:rPr>
              <a:t>1.2.1  </a:t>
            </a:r>
            <a:r>
              <a:rPr lang="zh-CN" altLang="en-US" sz="3600" dirty="0">
                <a:solidFill>
                  <a:srgbClr val="0000FF"/>
                </a:solidFill>
              </a:rPr>
              <a:t>人工智能各学派的认知观</a:t>
            </a:r>
            <a:r>
              <a:rPr lang="en-US" altLang="zh-CN" dirty="0">
                <a:solidFill>
                  <a:srgbClr val="0000FF"/>
                </a:solidFill>
              </a:rPr>
              <a:t/>
            </a:r>
            <a:br>
              <a:rPr lang="en-US" altLang="zh-CN" dirty="0">
                <a:solidFill>
                  <a:srgbClr val="0000FF"/>
                </a:solidFill>
              </a:rPr>
            </a:br>
            <a:r>
              <a:rPr lang="en-US" altLang="zh-CN" dirty="0">
                <a:solidFill>
                  <a:srgbClr val="0000FF"/>
                </a:solidFill>
              </a:rPr>
              <a:t/>
            </a:r>
            <a:br>
              <a:rPr lang="en-US" altLang="zh-CN" dirty="0">
                <a:solidFill>
                  <a:srgbClr val="0000FF"/>
                </a:solidFill>
              </a:rPr>
            </a:br>
            <a:r>
              <a:rPr lang="zh-CN" altLang="en-US" dirty="0">
                <a:solidFill>
                  <a:srgbClr val="FF0000"/>
                </a:solidFill>
              </a:rPr>
              <a:t>行为主义</a:t>
            </a:r>
          </a:p>
        </p:txBody>
      </p:sp>
      <p:sp>
        <p:nvSpPr>
          <p:cNvPr id="56324" name="Rectangle 3"/>
          <p:cNvSpPr>
            <a:spLocks noGrp="1" noChangeArrowheads="1"/>
          </p:cNvSpPr>
          <p:nvPr>
            <p:ph idx="1"/>
          </p:nvPr>
        </p:nvSpPr>
        <p:spPr>
          <a:xfrm>
            <a:off x="395288" y="1844675"/>
            <a:ext cx="4897437" cy="3816350"/>
          </a:xfrm>
        </p:spPr>
        <p:txBody>
          <a:bodyPr/>
          <a:lstStyle/>
          <a:p>
            <a:pPr lvl="1" eaLnBrk="1" hangingPunct="1">
              <a:spcBef>
                <a:spcPct val="40000"/>
              </a:spcBef>
            </a:pPr>
            <a:r>
              <a:rPr lang="zh-CN" altLang="en-US" smtClean="0"/>
              <a:t>又称：进化主义或控制论学派</a:t>
            </a:r>
          </a:p>
          <a:p>
            <a:pPr lvl="1" eaLnBrk="1" hangingPunct="1">
              <a:spcBef>
                <a:spcPct val="40000"/>
              </a:spcBef>
            </a:pPr>
            <a:r>
              <a:rPr lang="zh-CN" altLang="en-US" smtClean="0"/>
              <a:t>原理：控制论及感知</a:t>
            </a:r>
            <a:r>
              <a:rPr lang="en-US" altLang="zh-CN" smtClean="0"/>
              <a:t>—</a:t>
            </a:r>
            <a:r>
              <a:rPr lang="zh-CN" altLang="en-US" smtClean="0"/>
              <a:t>动作型控制系统</a:t>
            </a:r>
          </a:p>
          <a:p>
            <a:pPr lvl="1" eaLnBrk="1" hangingPunct="1">
              <a:spcBef>
                <a:spcPct val="40000"/>
              </a:spcBef>
            </a:pPr>
            <a:r>
              <a:rPr lang="zh-CN" altLang="en-US" smtClean="0"/>
              <a:t>起源：源于控制论</a:t>
            </a:r>
          </a:p>
          <a:p>
            <a:pPr lvl="1" eaLnBrk="1" hangingPunct="1">
              <a:spcBef>
                <a:spcPct val="40000"/>
              </a:spcBef>
            </a:pPr>
            <a:r>
              <a:rPr lang="zh-CN" altLang="en-US" smtClean="0"/>
              <a:t>学派代表作：布鲁克斯的六足行走机器人，一个基于感知</a:t>
            </a:r>
            <a:r>
              <a:rPr lang="en-US" altLang="zh-CN" smtClean="0"/>
              <a:t>-</a:t>
            </a:r>
            <a:r>
              <a:rPr lang="zh-CN" altLang="en-US" smtClean="0"/>
              <a:t>动作模式的模拟昆虫行为的控制系统。</a:t>
            </a:r>
          </a:p>
        </p:txBody>
      </p:sp>
      <p:pic>
        <p:nvPicPr>
          <p:cNvPr id="56325" name="Picture 4" descr="Brooks Six legs"/>
          <p:cNvPicPr>
            <a:picLocks noChangeAspect="1" noChangeArrowheads="1"/>
          </p:cNvPicPr>
          <p:nvPr/>
        </p:nvPicPr>
        <p:blipFill>
          <a:blip r:embed="rId2" cstate="print"/>
          <a:srcRect/>
          <a:stretch>
            <a:fillRect/>
          </a:stretch>
        </p:blipFill>
        <p:spPr bwMode="auto">
          <a:xfrm>
            <a:off x="5524500" y="4024313"/>
            <a:ext cx="2863850" cy="1781175"/>
          </a:xfrm>
          <a:prstGeom prst="rect">
            <a:avLst/>
          </a:prstGeom>
          <a:noFill/>
          <a:ln w="9525">
            <a:noFill/>
            <a:miter lim="800000"/>
            <a:headEnd/>
            <a:tailEnd/>
          </a:ln>
        </p:spPr>
      </p:pic>
      <p:sp>
        <p:nvSpPr>
          <p:cNvPr id="56326" name="AutoShape 5" descr="9k="/>
          <p:cNvSpPr>
            <a:spLocks noChangeAspect="1" noChangeArrowheads="1"/>
          </p:cNvSpPr>
          <p:nvPr/>
        </p:nvSpPr>
        <p:spPr bwMode="auto">
          <a:xfrm>
            <a:off x="77788" y="-20638"/>
            <a:ext cx="1362075" cy="1362076"/>
          </a:xfrm>
          <a:prstGeom prst="rect">
            <a:avLst/>
          </a:prstGeom>
          <a:noFill/>
          <a:ln w="9525">
            <a:noFill/>
            <a:miter lim="800000"/>
            <a:headEnd/>
            <a:tailEnd/>
          </a:ln>
        </p:spPr>
        <p:txBody>
          <a:bodyPr/>
          <a:lstStyle/>
          <a:p>
            <a:pPr algn="ctr" eaLnBrk="1" hangingPunct="1"/>
            <a:endParaRPr lang="zh-CN" altLang="en-US"/>
          </a:p>
        </p:txBody>
      </p:sp>
      <p:pic>
        <p:nvPicPr>
          <p:cNvPr id="56327" name="Picture 6" descr="51ETqDNd2wL"/>
          <p:cNvPicPr>
            <a:picLocks noChangeAspect="1" noChangeArrowheads="1"/>
          </p:cNvPicPr>
          <p:nvPr/>
        </p:nvPicPr>
        <p:blipFill>
          <a:blip r:embed="rId3" cstate="print"/>
          <a:srcRect/>
          <a:stretch>
            <a:fillRect/>
          </a:stretch>
        </p:blipFill>
        <p:spPr bwMode="auto">
          <a:xfrm>
            <a:off x="5659438" y="1262063"/>
            <a:ext cx="2592387" cy="2592387"/>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6" name="灯片编号占位符 3"/>
          <p:cNvSpPr>
            <a:spLocks noGrp="1" noChangeArrowheads="1"/>
          </p:cNvSpPr>
          <p:nvPr>
            <p:ph type="sldNum" sz="quarter" idx="10"/>
          </p:nvPr>
        </p:nvSpPr>
        <p:spPr>
          <a:noFill/>
          <a:ln>
            <a:miter lim="800000"/>
            <a:headEnd/>
            <a:tailEnd/>
          </a:ln>
        </p:spPr>
        <p:txBody>
          <a:bodyPr/>
          <a:lstStyle/>
          <a:p>
            <a:fld id="{4509DDD8-FFCC-4AD2-B564-9B4036356533}" type="slidenum">
              <a:rPr lang="zh-TW" altLang="en-US"/>
              <a:pPr/>
              <a:t>35</a:t>
            </a:fld>
            <a:endParaRPr lang="zh-TW" altLang="en-US"/>
          </a:p>
        </p:txBody>
      </p:sp>
      <p:sp>
        <p:nvSpPr>
          <p:cNvPr id="134146" name="Rectangle 2"/>
          <p:cNvSpPr>
            <a:spLocks noGrp="1" noChangeArrowheads="1"/>
          </p:cNvSpPr>
          <p:nvPr>
            <p:ph idx="1"/>
          </p:nvPr>
        </p:nvSpPr>
        <p:spPr>
          <a:xfrm>
            <a:off x="725488" y="1341438"/>
            <a:ext cx="7086600" cy="4851400"/>
          </a:xfrm>
        </p:spPr>
        <p:txBody>
          <a:bodyPr/>
          <a:lstStyle/>
          <a:p>
            <a:pPr algn="just" eaLnBrk="1" hangingPunct="1"/>
            <a:r>
              <a:rPr lang="zh-CN" altLang="en-US" smtClean="0"/>
              <a:t>对人工智能理论的争论</a:t>
            </a:r>
          </a:p>
          <a:p>
            <a:pPr algn="just" eaLnBrk="1" hangingPunct="1"/>
            <a:r>
              <a:rPr lang="zh-CN" altLang="en-US" smtClean="0"/>
              <a:t>对人工智能方法的争论</a:t>
            </a:r>
          </a:p>
          <a:p>
            <a:pPr algn="just" eaLnBrk="1" hangingPunct="1"/>
            <a:r>
              <a:rPr lang="zh-CN" altLang="en-US" smtClean="0"/>
              <a:t>对人工智能技术路线的争论</a:t>
            </a:r>
          </a:p>
        </p:txBody>
      </p:sp>
      <p:sp>
        <p:nvSpPr>
          <p:cNvPr id="134147" name="Rectangle 3"/>
          <p:cNvSpPr>
            <a:spLocks noGrp="1" noChangeArrowheads="1"/>
          </p:cNvSpPr>
          <p:nvPr>
            <p:ph type="title"/>
          </p:nvPr>
        </p:nvSpPr>
        <p:spPr>
          <a:xfrm>
            <a:off x="1187450" y="260350"/>
            <a:ext cx="7956550" cy="701675"/>
          </a:xfrm>
        </p:spPr>
        <p:txBody>
          <a:bodyPr/>
          <a:lstStyle/>
          <a:p>
            <a:pPr eaLnBrk="1" hangingPunct="1">
              <a:defRPr/>
            </a:pPr>
            <a:r>
              <a:rPr lang="en-US" altLang="zh-CN" sz="3600" dirty="0">
                <a:solidFill>
                  <a:srgbClr val="0000FF"/>
                </a:solidFill>
              </a:rPr>
              <a:t>1.2.2 </a:t>
            </a:r>
            <a:r>
              <a:rPr lang="zh-CN" altLang="en-US" sz="3600" dirty="0">
                <a:solidFill>
                  <a:srgbClr val="0000FF"/>
                </a:solidFill>
                <a:latin typeface="楷体_GB2312" pitchFamily="49" charset="-122"/>
              </a:rPr>
              <a:t>人工智能的</a:t>
            </a:r>
            <a:r>
              <a:rPr lang="zh-CN" altLang="en-US" sz="3600" dirty="0">
                <a:solidFill>
                  <a:srgbClr val="FF0000"/>
                </a:solidFill>
              </a:rPr>
              <a:t>争论（</a:t>
            </a:r>
            <a:r>
              <a:rPr lang="en-US" altLang="zh-CN" sz="3600" dirty="0">
                <a:solidFill>
                  <a:srgbClr val="0000FF"/>
                </a:solidFill>
              </a:rPr>
              <a:t>Arguments</a:t>
            </a:r>
            <a:r>
              <a:rPr lang="zh-CN" altLang="en-US" sz="3600" dirty="0">
                <a:solidFill>
                  <a:srgbClr val="FF0000"/>
                </a:solidFill>
              </a:rPr>
              <a:t>）</a:t>
            </a:r>
            <a:r>
              <a:rPr lang="en-US" altLang="zh-CN" sz="3600" dirty="0">
                <a:solidFill>
                  <a:srgbClr val="0000FF"/>
                </a:solidFill>
              </a:rPr>
              <a:t> </a:t>
            </a:r>
            <a:endParaRPr lang="zh-CN" altLang="en-US" sz="3600" dirty="0">
              <a:solidFill>
                <a:srgbClr val="FF0000"/>
              </a:solidFill>
            </a:endParaRPr>
          </a:p>
        </p:txBody>
      </p:sp>
      <p:pic>
        <p:nvPicPr>
          <p:cNvPr id="57349" name="Picture 4" descr="07051808563239"/>
          <p:cNvPicPr>
            <a:picLocks noChangeAspect="1" noChangeArrowheads="1"/>
          </p:cNvPicPr>
          <p:nvPr/>
        </p:nvPicPr>
        <p:blipFill>
          <a:blip r:embed="rId2" cstate="print"/>
          <a:srcRect/>
          <a:stretch>
            <a:fillRect/>
          </a:stretch>
        </p:blipFill>
        <p:spPr bwMode="auto">
          <a:xfrm>
            <a:off x="5435600" y="3068638"/>
            <a:ext cx="2667000" cy="2895600"/>
          </a:xfrm>
          <a:prstGeom prst="rect">
            <a:avLst/>
          </a:prstGeom>
          <a:noFill/>
          <a:ln w="9525">
            <a:noFill/>
            <a:miter lim="800000"/>
            <a:headEnd/>
            <a:tailEnd/>
          </a:ln>
        </p:spPr>
      </p:pic>
      <p:pic>
        <p:nvPicPr>
          <p:cNvPr id="57350" name="Picture 5" descr="W020090831362467034433"/>
          <p:cNvPicPr>
            <a:picLocks noChangeAspect="1" noChangeArrowheads="1"/>
          </p:cNvPicPr>
          <p:nvPr/>
        </p:nvPicPr>
        <p:blipFill>
          <a:blip r:embed="rId3" cstate="print"/>
          <a:srcRect t="29147"/>
          <a:stretch>
            <a:fillRect/>
          </a:stretch>
        </p:blipFill>
        <p:spPr bwMode="auto">
          <a:xfrm>
            <a:off x="900113" y="3860800"/>
            <a:ext cx="3671887" cy="1925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slide(fromBottom)">
                                      <p:cBhvr>
                                        <p:cTn id="7" dur="500"/>
                                        <p:tgtEl>
                                          <p:spTgt spid="134146">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34146">
                                            <p:txEl>
                                              <p:pRg st="1" end="1"/>
                                            </p:txEl>
                                          </p:spTgt>
                                        </p:tgtEl>
                                        <p:attrNameLst>
                                          <p:attrName>style.visibility</p:attrName>
                                        </p:attrNameLst>
                                      </p:cBhvr>
                                      <p:to>
                                        <p:strVal val="visible"/>
                                      </p:to>
                                    </p:set>
                                    <p:animEffect transition="in" filter="slide(fromBottom)">
                                      <p:cBhvr>
                                        <p:cTn id="11" dur="500"/>
                                        <p:tgtEl>
                                          <p:spTgt spid="134146">
                                            <p:txEl>
                                              <p:pRg st="1" end="1"/>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34146">
                                            <p:txEl>
                                              <p:pRg st="2" end="2"/>
                                            </p:txEl>
                                          </p:spTgt>
                                        </p:tgtEl>
                                        <p:attrNameLst>
                                          <p:attrName>style.visibility</p:attrName>
                                        </p:attrNameLst>
                                      </p:cBhvr>
                                      <p:to>
                                        <p:strVal val="visible"/>
                                      </p:to>
                                    </p:set>
                                    <p:animEffect transition="in" filter="slide(fromBottom)">
                                      <p:cBhvr>
                                        <p:cTn id="15" dur="500"/>
                                        <p:tgtEl>
                                          <p:spTgt spid="134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bldLvl="2"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灯片编号占位符 3"/>
          <p:cNvSpPr>
            <a:spLocks noGrp="1" noChangeArrowheads="1"/>
          </p:cNvSpPr>
          <p:nvPr>
            <p:ph type="sldNum" sz="quarter" idx="10"/>
          </p:nvPr>
        </p:nvSpPr>
        <p:spPr>
          <a:noFill/>
          <a:ln>
            <a:miter lim="800000"/>
            <a:headEnd/>
            <a:tailEnd/>
          </a:ln>
        </p:spPr>
        <p:txBody>
          <a:bodyPr/>
          <a:lstStyle/>
          <a:p>
            <a:fld id="{650ECFD0-8929-4CF4-A607-1965314FBE79}" type="slidenum">
              <a:rPr lang="zh-TW" altLang="en-US"/>
              <a:pPr/>
              <a:t>36</a:t>
            </a:fld>
            <a:endParaRPr lang="zh-TW" altLang="en-US"/>
          </a:p>
        </p:txBody>
      </p:sp>
      <p:sp>
        <p:nvSpPr>
          <p:cNvPr id="135170" name="Rectangle 2"/>
          <p:cNvSpPr>
            <a:spLocks noGrp="1" noChangeArrowheads="1"/>
          </p:cNvSpPr>
          <p:nvPr>
            <p:ph idx="1"/>
          </p:nvPr>
        </p:nvSpPr>
        <p:spPr>
          <a:xfrm>
            <a:off x="468313" y="1628775"/>
            <a:ext cx="5472112" cy="3744913"/>
          </a:xfrm>
        </p:spPr>
        <p:txBody>
          <a:bodyPr/>
          <a:lstStyle/>
          <a:p>
            <a:pPr algn="just" eaLnBrk="1" hangingPunct="1">
              <a:lnSpc>
                <a:spcPct val="90000"/>
              </a:lnSpc>
            </a:pPr>
            <a:r>
              <a:rPr lang="zh-CN" altLang="en-US" b="1" smtClean="0">
                <a:solidFill>
                  <a:srgbClr val="FF0000"/>
                </a:solidFill>
              </a:rPr>
              <a:t>符号主义</a:t>
            </a:r>
          </a:p>
          <a:p>
            <a:pPr lvl="1" algn="just" eaLnBrk="1" hangingPunct="1"/>
            <a:r>
              <a:rPr lang="zh-CN" altLang="en-US" smtClean="0"/>
              <a:t>认为人的认知基元是符号，认知过程即符号操作过程。</a:t>
            </a:r>
          </a:p>
          <a:p>
            <a:pPr lvl="1" algn="just" eaLnBrk="1" hangingPunct="1"/>
            <a:r>
              <a:rPr lang="zh-CN" altLang="en-US" smtClean="0"/>
              <a:t>认为人是一个物理符号系统，计算机也是一个物理符号系统，因此能够用计算机来模拟人的智能行为。</a:t>
            </a:r>
          </a:p>
          <a:p>
            <a:pPr lvl="1" algn="just" eaLnBrk="1" hangingPunct="1"/>
            <a:r>
              <a:rPr lang="zh-CN" altLang="en-US" smtClean="0"/>
              <a:t>人工智能的核心问题是知识表示、知识推理和知识运用。</a:t>
            </a:r>
          </a:p>
        </p:txBody>
      </p:sp>
      <p:sp>
        <p:nvSpPr>
          <p:cNvPr id="135171" name="Rectangle 3"/>
          <p:cNvSpPr>
            <a:spLocks noGrp="1" noChangeArrowheads="1"/>
          </p:cNvSpPr>
          <p:nvPr>
            <p:ph type="title"/>
          </p:nvPr>
        </p:nvSpPr>
        <p:spPr>
          <a:xfrm>
            <a:off x="1187450" y="373063"/>
            <a:ext cx="7164388" cy="1184275"/>
          </a:xfrm>
        </p:spPr>
        <p:txBody>
          <a:bodyPr/>
          <a:lstStyle/>
          <a:p>
            <a:pPr marL="609600" indent="-609600" eaLnBrk="1" hangingPunct="1">
              <a:defRPr/>
            </a:pPr>
            <a:r>
              <a:rPr lang="en-US" altLang="zh-CN" sz="3600" dirty="0">
                <a:solidFill>
                  <a:srgbClr val="0000FF"/>
                </a:solidFill>
              </a:rPr>
              <a:t>1.2.2 </a:t>
            </a:r>
            <a:r>
              <a:rPr lang="zh-CN" altLang="en-US" sz="3600" dirty="0">
                <a:solidFill>
                  <a:srgbClr val="0000FF"/>
                </a:solidFill>
              </a:rPr>
              <a:t>人工智能的争论</a:t>
            </a:r>
            <a:r>
              <a:rPr lang="zh-CN" altLang="en-US" sz="3600" dirty="0"/>
              <a:t> </a:t>
            </a:r>
            <a:r>
              <a:rPr lang="zh-CN" altLang="en-US" dirty="0"/>
              <a:t/>
            </a:r>
            <a:br>
              <a:rPr lang="zh-CN" altLang="en-US" dirty="0"/>
            </a:br>
            <a:r>
              <a:rPr lang="en-US" altLang="zh-CN" dirty="0"/>
              <a:t>—</a:t>
            </a:r>
            <a:r>
              <a:rPr lang="zh-CN" altLang="en-US" dirty="0"/>
              <a:t>对人工智能理论的争论</a:t>
            </a:r>
          </a:p>
        </p:txBody>
      </p:sp>
      <p:pic>
        <p:nvPicPr>
          <p:cNvPr id="58373" name="Picture 4" descr="00026722"/>
          <p:cNvPicPr>
            <a:picLocks noChangeAspect="1" noChangeArrowheads="1"/>
          </p:cNvPicPr>
          <p:nvPr/>
        </p:nvPicPr>
        <p:blipFill>
          <a:blip r:embed="rId2" cstate="print"/>
          <a:srcRect/>
          <a:stretch>
            <a:fillRect/>
          </a:stretch>
        </p:blipFill>
        <p:spPr bwMode="auto">
          <a:xfrm>
            <a:off x="6443663" y="1557338"/>
            <a:ext cx="1897062" cy="2232025"/>
          </a:xfrm>
          <a:prstGeom prst="rect">
            <a:avLst/>
          </a:prstGeom>
          <a:noFill/>
          <a:ln w="9525">
            <a:noFill/>
            <a:miter lim="800000"/>
            <a:headEnd/>
            <a:tailEnd/>
          </a:ln>
        </p:spPr>
      </p:pic>
      <p:sp>
        <p:nvSpPr>
          <p:cNvPr id="58374" name="AutoShape 5" descr="2Q=="/>
          <p:cNvSpPr>
            <a:spLocks noChangeAspect="1" noChangeArrowheads="1"/>
          </p:cNvSpPr>
          <p:nvPr/>
        </p:nvSpPr>
        <p:spPr bwMode="auto">
          <a:xfrm>
            <a:off x="4181475" y="3062288"/>
            <a:ext cx="781050" cy="733425"/>
          </a:xfrm>
          <a:prstGeom prst="rect">
            <a:avLst/>
          </a:prstGeom>
          <a:noFill/>
          <a:ln w="9525">
            <a:noFill/>
            <a:miter lim="800000"/>
            <a:headEnd/>
            <a:tailEnd/>
          </a:ln>
        </p:spPr>
        <p:txBody>
          <a:bodyPr/>
          <a:lstStyle/>
          <a:p>
            <a:pPr algn="ctr" eaLnBrk="1" hangingPunct="1"/>
            <a:endParaRPr lang="zh-CN" altLang="en-US"/>
          </a:p>
        </p:txBody>
      </p:sp>
      <p:sp>
        <p:nvSpPr>
          <p:cNvPr id="58375" name="AutoShape 6" descr="2Q=="/>
          <p:cNvSpPr>
            <a:spLocks noChangeAspect="1" noChangeArrowheads="1"/>
          </p:cNvSpPr>
          <p:nvPr/>
        </p:nvSpPr>
        <p:spPr bwMode="auto">
          <a:xfrm>
            <a:off x="77788" y="-20638"/>
            <a:ext cx="781050" cy="733426"/>
          </a:xfrm>
          <a:prstGeom prst="rect">
            <a:avLst/>
          </a:prstGeom>
          <a:noFill/>
          <a:ln w="9525">
            <a:noFill/>
            <a:miter lim="800000"/>
            <a:headEnd/>
            <a:tailEnd/>
          </a:ln>
        </p:spPr>
        <p:txBody>
          <a:bodyPr/>
          <a:lstStyle/>
          <a:p>
            <a:pPr algn="ctr" eaLnBrk="1" hangingPunct="1"/>
            <a:endParaRPr lang="zh-CN" altLang="en-US"/>
          </a:p>
        </p:txBody>
      </p:sp>
      <p:pic>
        <p:nvPicPr>
          <p:cNvPr id="58376" name="Picture 7" descr="ANd9GcSJyBmykPeQ6169J3pdcpR3bS_Ric9zIoraQfQyzRaCLuCv3hg7"/>
          <p:cNvPicPr>
            <a:picLocks noChangeAspect="1" noChangeArrowheads="1"/>
          </p:cNvPicPr>
          <p:nvPr/>
        </p:nvPicPr>
        <p:blipFill>
          <a:blip r:embed="rId3" cstate="print"/>
          <a:srcRect/>
          <a:stretch>
            <a:fillRect/>
          </a:stretch>
        </p:blipFill>
        <p:spPr bwMode="auto">
          <a:xfrm>
            <a:off x="6227763" y="4300538"/>
            <a:ext cx="2638425" cy="1216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5170">
                                            <p:txEl>
                                              <p:pRg st="0" end="0"/>
                                            </p:txEl>
                                          </p:spTgt>
                                        </p:tgtEl>
                                        <p:attrNameLst>
                                          <p:attrName>style.visibility</p:attrName>
                                        </p:attrNameLst>
                                      </p:cBhvr>
                                      <p:to>
                                        <p:strVal val="visible"/>
                                      </p:to>
                                    </p:set>
                                    <p:animEffect transition="in" filter="slide(fromBottom)">
                                      <p:cBhvr>
                                        <p:cTn id="7" dur="500"/>
                                        <p:tgtEl>
                                          <p:spTgt spid="135170">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35170">
                                            <p:txEl>
                                              <p:pRg st="1" end="1"/>
                                            </p:txEl>
                                          </p:spTgt>
                                        </p:tgtEl>
                                        <p:attrNameLst>
                                          <p:attrName>style.visibility</p:attrName>
                                        </p:attrNameLst>
                                      </p:cBhvr>
                                      <p:to>
                                        <p:strVal val="visible"/>
                                      </p:to>
                                    </p:set>
                                    <p:animEffect transition="in" filter="slide(fromBottom)">
                                      <p:cBhvr>
                                        <p:cTn id="11" dur="500"/>
                                        <p:tgtEl>
                                          <p:spTgt spid="135170">
                                            <p:txEl>
                                              <p:pRg st="1" end="1"/>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35170">
                                            <p:txEl>
                                              <p:pRg st="2" end="2"/>
                                            </p:txEl>
                                          </p:spTgt>
                                        </p:tgtEl>
                                        <p:attrNameLst>
                                          <p:attrName>style.visibility</p:attrName>
                                        </p:attrNameLst>
                                      </p:cBhvr>
                                      <p:to>
                                        <p:strVal val="visible"/>
                                      </p:to>
                                    </p:set>
                                    <p:animEffect transition="in" filter="slide(fromBottom)">
                                      <p:cBhvr>
                                        <p:cTn id="15" dur="500"/>
                                        <p:tgtEl>
                                          <p:spTgt spid="135170">
                                            <p:txEl>
                                              <p:pRg st="2" end="2"/>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35170">
                                            <p:txEl>
                                              <p:pRg st="3" end="3"/>
                                            </p:txEl>
                                          </p:spTgt>
                                        </p:tgtEl>
                                        <p:attrNameLst>
                                          <p:attrName>style.visibility</p:attrName>
                                        </p:attrNameLst>
                                      </p:cBhvr>
                                      <p:to>
                                        <p:strVal val="visible"/>
                                      </p:to>
                                    </p:set>
                                    <p:animEffect transition="in" filter="slide(fromBottom)">
                                      <p:cBhvr>
                                        <p:cTn id="19" dur="500"/>
                                        <p:tgtEl>
                                          <p:spTgt spid="1351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build="p" bldLvl="2" advAuto="0"/>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4" name="灯片编号占位符 4"/>
          <p:cNvSpPr>
            <a:spLocks noGrp="1" noChangeArrowheads="1"/>
          </p:cNvSpPr>
          <p:nvPr>
            <p:ph type="sldNum" sz="quarter" idx="10"/>
          </p:nvPr>
        </p:nvSpPr>
        <p:spPr>
          <a:noFill/>
          <a:ln>
            <a:miter lim="800000"/>
            <a:headEnd/>
            <a:tailEnd/>
          </a:ln>
        </p:spPr>
        <p:txBody>
          <a:bodyPr/>
          <a:lstStyle/>
          <a:p>
            <a:fld id="{BC51F93F-0622-43F9-A4A8-C73D6417E7D5}" type="slidenum">
              <a:rPr lang="zh-TW" altLang="en-US"/>
              <a:pPr/>
              <a:t>37</a:t>
            </a:fld>
            <a:endParaRPr lang="zh-TW" altLang="en-US"/>
          </a:p>
        </p:txBody>
      </p:sp>
      <p:sp>
        <p:nvSpPr>
          <p:cNvPr id="136194" name="Rectangle 2"/>
          <p:cNvSpPr>
            <a:spLocks noGrp="1" noChangeArrowheads="1"/>
          </p:cNvSpPr>
          <p:nvPr>
            <p:ph type="body" sz="half" idx="1"/>
          </p:nvPr>
        </p:nvSpPr>
        <p:spPr>
          <a:xfrm>
            <a:off x="684213" y="1628775"/>
            <a:ext cx="7735887" cy="2160588"/>
          </a:xfrm>
        </p:spPr>
        <p:txBody>
          <a:bodyPr/>
          <a:lstStyle/>
          <a:p>
            <a:pPr algn="just" eaLnBrk="1" hangingPunct="1"/>
            <a:r>
              <a:rPr lang="zh-CN" altLang="en-US" b="1" smtClean="0">
                <a:solidFill>
                  <a:srgbClr val="FF0000"/>
                </a:solidFill>
              </a:rPr>
              <a:t>连接主义</a:t>
            </a:r>
          </a:p>
          <a:p>
            <a:pPr lvl="1" algn="just" eaLnBrk="1" hangingPunct="1"/>
            <a:r>
              <a:rPr lang="zh-CN" altLang="en-US" smtClean="0">
                <a:latin typeface="华文新魏" pitchFamily="2" charset="-122"/>
              </a:rPr>
              <a:t>认为思维基元是神经元，而不是符号处理过程。</a:t>
            </a:r>
          </a:p>
          <a:p>
            <a:pPr lvl="1" algn="just" eaLnBrk="1" hangingPunct="1"/>
            <a:r>
              <a:rPr lang="zh-CN" altLang="en-US" smtClean="0">
                <a:latin typeface="华文新魏" pitchFamily="2" charset="-122"/>
              </a:rPr>
              <a:t>认为人脑不同于电脑，并提出连接主义的大脑工作模式，用于取代符号操作的电脑工作模式。</a:t>
            </a:r>
          </a:p>
        </p:txBody>
      </p:sp>
      <p:sp>
        <p:nvSpPr>
          <p:cNvPr id="136195" name="Rectangle 3"/>
          <p:cNvSpPr>
            <a:spLocks noChangeArrowheads="1"/>
          </p:cNvSpPr>
          <p:nvPr/>
        </p:nvSpPr>
        <p:spPr bwMode="auto">
          <a:xfrm>
            <a:off x="1331913" y="260350"/>
            <a:ext cx="7589837" cy="1296988"/>
          </a:xfrm>
          <a:prstGeom prst="rect">
            <a:avLst/>
          </a:prstGeom>
          <a:noFill/>
          <a:ln>
            <a:noFill/>
          </a:ln>
          <a:effectLst/>
        </p:spPr>
        <p:txBody>
          <a:bodyPr anchor="ctr"/>
          <a:lstStyle>
            <a:lvl1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1pPr>
            <a:lvl2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2pPr>
            <a:lvl3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3pPr>
            <a:lvl4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4pPr>
            <a:lvl5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5pPr>
            <a:lvl6pPr marL="10668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6pPr>
            <a:lvl7pPr marL="15240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7pPr>
            <a:lvl8pPr marL="19812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8pPr>
            <a:lvl9pPr marL="24384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9pPr>
          </a:lstStyle>
          <a:p>
            <a:pPr eaLnBrk="1" hangingPunct="1">
              <a:defRPr/>
            </a:pPr>
            <a:r>
              <a:rPr lang="en-US" altLang="zh-CN" sz="3600" dirty="0">
                <a:solidFill>
                  <a:srgbClr val="0000FF"/>
                </a:solidFill>
              </a:rPr>
              <a:t>1.2.2  </a:t>
            </a:r>
            <a:r>
              <a:rPr lang="zh-CN" altLang="en-US" sz="3600" dirty="0">
                <a:solidFill>
                  <a:srgbClr val="0000FF"/>
                </a:solidFill>
              </a:rPr>
              <a:t>人工智能的争论</a:t>
            </a:r>
            <a:r>
              <a:rPr lang="zh-CN" altLang="en-US" sz="3600" b="0" dirty="0">
                <a:latin typeface="楷体_GB2312" pitchFamily="49" charset="-122"/>
              </a:rPr>
              <a:t> </a:t>
            </a:r>
            <a:r>
              <a:rPr lang="zh-CN" altLang="en-US" b="0" dirty="0">
                <a:latin typeface="楷体_GB2312" pitchFamily="49" charset="-122"/>
              </a:rPr>
              <a:t/>
            </a:r>
            <a:br>
              <a:rPr lang="zh-CN" altLang="en-US" b="0" dirty="0">
                <a:latin typeface="楷体_GB2312" pitchFamily="49" charset="-122"/>
              </a:rPr>
            </a:br>
            <a:r>
              <a:rPr lang="en-US" altLang="zh-CN" dirty="0"/>
              <a:t>—</a:t>
            </a:r>
            <a:r>
              <a:rPr lang="zh-CN" altLang="en-US" dirty="0">
                <a:latin typeface="楷体_GB2312" pitchFamily="49" charset="-122"/>
              </a:rPr>
              <a:t>对人工智能理论的争论</a:t>
            </a:r>
          </a:p>
        </p:txBody>
      </p:sp>
      <p:pic>
        <p:nvPicPr>
          <p:cNvPr id="136196" name="Picture 4" descr="ANd9GcSunI6_8Bbga6pqjf-5OFVl147s04N3rMsI-GuPgrjU3kstd1A9"/>
          <p:cNvPicPr>
            <a:picLocks noChangeAspect="1" noChangeArrowheads="1"/>
          </p:cNvPicPr>
          <p:nvPr/>
        </p:nvPicPr>
        <p:blipFill>
          <a:blip r:embed="rId2" cstate="print"/>
          <a:srcRect/>
          <a:stretch>
            <a:fillRect/>
          </a:stretch>
        </p:blipFill>
        <p:spPr bwMode="auto">
          <a:xfrm>
            <a:off x="1619250" y="3644900"/>
            <a:ext cx="3270250" cy="2439988"/>
          </a:xfrm>
          <a:prstGeom prst="rect">
            <a:avLst/>
          </a:prstGeom>
          <a:noFill/>
          <a:ln w="9525">
            <a:noFill/>
            <a:miter lim="800000"/>
            <a:headEnd/>
            <a:tailEnd/>
          </a:ln>
        </p:spPr>
      </p:pic>
      <p:pic>
        <p:nvPicPr>
          <p:cNvPr id="136197" name="Picture 5" descr="ANd9GcR9MFN0WoY_sGYY5VfkQqabazIkRif6VVHUw8Tnwr4-6fQB3-Q7"/>
          <p:cNvPicPr>
            <a:picLocks noChangeAspect="1" noChangeArrowheads="1"/>
          </p:cNvPicPr>
          <p:nvPr/>
        </p:nvPicPr>
        <p:blipFill>
          <a:blip r:embed="rId3" cstate="print"/>
          <a:srcRect/>
          <a:stretch>
            <a:fillRect/>
          </a:stretch>
        </p:blipFill>
        <p:spPr bwMode="auto">
          <a:xfrm>
            <a:off x="5508625" y="3687763"/>
            <a:ext cx="1958975" cy="23050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6194">
                                            <p:txEl>
                                              <p:pRg st="0" end="0"/>
                                            </p:txEl>
                                          </p:spTgt>
                                        </p:tgtEl>
                                        <p:attrNameLst>
                                          <p:attrName>style.visibility</p:attrName>
                                        </p:attrNameLst>
                                      </p:cBhvr>
                                      <p:to>
                                        <p:strVal val="visible"/>
                                      </p:to>
                                    </p:set>
                                    <p:animEffect transition="in" filter="blinds(horizontal)">
                                      <p:cBhvr>
                                        <p:cTn id="7" dur="500"/>
                                        <p:tgtEl>
                                          <p:spTgt spid="13619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6194">
                                            <p:txEl>
                                              <p:pRg st="1" end="1"/>
                                            </p:txEl>
                                          </p:spTgt>
                                        </p:tgtEl>
                                        <p:attrNameLst>
                                          <p:attrName>style.visibility</p:attrName>
                                        </p:attrNameLst>
                                      </p:cBhvr>
                                      <p:to>
                                        <p:strVal val="visible"/>
                                      </p:to>
                                    </p:set>
                                    <p:animEffect transition="in" filter="blinds(horizontal)">
                                      <p:cBhvr>
                                        <p:cTn id="10" dur="500"/>
                                        <p:tgtEl>
                                          <p:spTgt spid="13619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6194">
                                            <p:txEl>
                                              <p:pRg st="2" end="2"/>
                                            </p:txEl>
                                          </p:spTgt>
                                        </p:tgtEl>
                                        <p:attrNameLst>
                                          <p:attrName>style.visibility</p:attrName>
                                        </p:attrNameLst>
                                      </p:cBhvr>
                                      <p:to>
                                        <p:strVal val="visible"/>
                                      </p:to>
                                    </p:set>
                                    <p:animEffect transition="in" filter="blinds(horizontal)">
                                      <p:cBhvr>
                                        <p:cTn id="13" dur="500"/>
                                        <p:tgtEl>
                                          <p:spTgt spid="13619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6196"/>
                                        </p:tgtEl>
                                        <p:attrNameLst>
                                          <p:attrName>style.visibility</p:attrName>
                                        </p:attrNameLst>
                                      </p:cBhvr>
                                      <p:to>
                                        <p:strVal val="visible"/>
                                      </p:to>
                                    </p:set>
                                    <p:animEffect transition="in" filter="blinds(horizontal)">
                                      <p:cBhvr>
                                        <p:cTn id="16" dur="500"/>
                                        <p:tgtEl>
                                          <p:spTgt spid="136196"/>
                                        </p:tgtEl>
                                      </p:cBhvr>
                                    </p:animEffect>
                                  </p:childTnLst>
                                </p:cTn>
                              </p:par>
                              <p:par>
                                <p:cTn id="17" presetID="3" presetClass="entr" presetSubtype="10" fill="hold" nodeType="withEffect">
                                  <p:stCondLst>
                                    <p:cond delay="0"/>
                                  </p:stCondLst>
                                  <p:childTnLst>
                                    <p:set>
                                      <p:cBhvr>
                                        <p:cTn id="18" dur="1" fill="hold">
                                          <p:stCondLst>
                                            <p:cond delay="0"/>
                                          </p:stCondLst>
                                        </p:cTn>
                                        <p:tgtEl>
                                          <p:spTgt spid="136197"/>
                                        </p:tgtEl>
                                        <p:attrNameLst>
                                          <p:attrName>style.visibility</p:attrName>
                                        </p:attrNameLst>
                                      </p:cBhvr>
                                      <p:to>
                                        <p:strVal val="visible"/>
                                      </p:to>
                                    </p:set>
                                    <p:animEffect transition="in" filter="blinds(horizontal)">
                                      <p:cBhvr>
                                        <p:cTn id="19" dur="500"/>
                                        <p:tgtEl>
                                          <p:spTgt spid="136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灯片编号占位符 4"/>
          <p:cNvSpPr>
            <a:spLocks noGrp="1" noChangeArrowheads="1"/>
          </p:cNvSpPr>
          <p:nvPr>
            <p:ph type="sldNum" sz="quarter" idx="10"/>
          </p:nvPr>
        </p:nvSpPr>
        <p:spPr>
          <a:noFill/>
          <a:ln>
            <a:miter lim="800000"/>
            <a:headEnd/>
            <a:tailEnd/>
          </a:ln>
        </p:spPr>
        <p:txBody>
          <a:bodyPr/>
          <a:lstStyle/>
          <a:p>
            <a:fld id="{8783600F-45A8-4C1D-BAEB-09B23742132C}" type="slidenum">
              <a:rPr lang="zh-TW" altLang="en-US"/>
              <a:pPr/>
              <a:t>38</a:t>
            </a:fld>
            <a:endParaRPr lang="zh-TW" altLang="en-US"/>
          </a:p>
        </p:txBody>
      </p:sp>
      <p:sp>
        <p:nvSpPr>
          <p:cNvPr id="137218" name="Rectangle 2"/>
          <p:cNvSpPr>
            <a:spLocks noGrp="1" noChangeArrowheads="1"/>
          </p:cNvSpPr>
          <p:nvPr>
            <p:ph type="body" sz="half" idx="1"/>
          </p:nvPr>
        </p:nvSpPr>
        <p:spPr>
          <a:xfrm>
            <a:off x="900113" y="1630363"/>
            <a:ext cx="7499350" cy="3670300"/>
          </a:xfrm>
        </p:spPr>
        <p:txBody>
          <a:bodyPr/>
          <a:lstStyle/>
          <a:p>
            <a:pPr algn="just" eaLnBrk="1" hangingPunct="1"/>
            <a:r>
              <a:rPr lang="zh-CN" altLang="en-US" b="1" smtClean="0">
                <a:solidFill>
                  <a:srgbClr val="FF0000"/>
                </a:solidFill>
                <a:latin typeface="楷体" pitchFamily="49" charset="-122"/>
              </a:rPr>
              <a:t>行为主义</a:t>
            </a:r>
          </a:p>
          <a:p>
            <a:pPr lvl="1" algn="just" eaLnBrk="1" hangingPunct="1"/>
            <a:r>
              <a:rPr lang="zh-CN" altLang="en-US" smtClean="0">
                <a:latin typeface="楷体" pitchFamily="49" charset="-122"/>
              </a:rPr>
              <a:t>认为智能取决于感知和行动</a:t>
            </a:r>
            <a:r>
              <a:rPr lang="en-US" altLang="zh-CN" smtClean="0">
                <a:latin typeface="楷体" pitchFamily="49" charset="-122"/>
              </a:rPr>
              <a:t>(</a:t>
            </a:r>
            <a:r>
              <a:rPr lang="zh-CN" altLang="en-US" smtClean="0">
                <a:latin typeface="楷体" pitchFamily="49" charset="-122"/>
              </a:rPr>
              <a:t>所以被称为行为主义</a:t>
            </a:r>
            <a:r>
              <a:rPr lang="en-US" altLang="zh-CN" smtClean="0">
                <a:latin typeface="楷体" pitchFamily="49" charset="-122"/>
              </a:rPr>
              <a:t>)</a:t>
            </a:r>
            <a:r>
              <a:rPr lang="zh-CN" altLang="en-US" smtClean="0">
                <a:latin typeface="楷体" pitchFamily="49" charset="-122"/>
              </a:rPr>
              <a:t>，提出智能行为的“感知</a:t>
            </a:r>
            <a:r>
              <a:rPr lang="en-US" altLang="zh-CN" smtClean="0">
                <a:latin typeface="楷体" pitchFamily="49" charset="-122"/>
              </a:rPr>
              <a:t>—</a:t>
            </a:r>
            <a:r>
              <a:rPr lang="zh-CN" altLang="en-US" smtClean="0">
                <a:latin typeface="楷体" pitchFamily="49" charset="-122"/>
              </a:rPr>
              <a:t>动作”模式。</a:t>
            </a:r>
          </a:p>
          <a:p>
            <a:pPr lvl="1" algn="just" eaLnBrk="1" hangingPunct="1"/>
            <a:r>
              <a:rPr lang="zh-CN" altLang="en-US" smtClean="0">
                <a:latin typeface="楷体" pitchFamily="49" charset="-122"/>
              </a:rPr>
              <a:t>认为智能不需要知识、不需要表示、不需要推理；人工智能可以象人类智能一样逐步进化</a:t>
            </a:r>
            <a:r>
              <a:rPr lang="en-US" altLang="zh-CN" smtClean="0">
                <a:latin typeface="楷体" pitchFamily="49" charset="-122"/>
              </a:rPr>
              <a:t>(</a:t>
            </a:r>
            <a:r>
              <a:rPr lang="zh-CN" altLang="en-US" smtClean="0">
                <a:latin typeface="楷体" pitchFamily="49" charset="-122"/>
              </a:rPr>
              <a:t>所以称为进化主义</a:t>
            </a:r>
            <a:r>
              <a:rPr lang="en-US" altLang="zh-CN" smtClean="0">
                <a:latin typeface="楷体" pitchFamily="49" charset="-122"/>
              </a:rPr>
              <a:t>)</a:t>
            </a:r>
            <a:r>
              <a:rPr lang="zh-CN" altLang="en-US" smtClean="0">
                <a:latin typeface="楷体" pitchFamily="49" charset="-122"/>
              </a:rPr>
              <a:t>；智能行为只能在现实世界中与周围环境交互作用而表现出来。</a:t>
            </a:r>
          </a:p>
        </p:txBody>
      </p:sp>
      <p:sp>
        <p:nvSpPr>
          <p:cNvPr id="137219" name="Rectangle 3"/>
          <p:cNvSpPr>
            <a:spLocks noChangeArrowheads="1"/>
          </p:cNvSpPr>
          <p:nvPr/>
        </p:nvSpPr>
        <p:spPr bwMode="auto">
          <a:xfrm>
            <a:off x="1374775" y="188913"/>
            <a:ext cx="7589838" cy="1296987"/>
          </a:xfrm>
          <a:prstGeom prst="rect">
            <a:avLst/>
          </a:prstGeom>
          <a:noFill/>
          <a:ln>
            <a:noFill/>
          </a:ln>
          <a:effectLst/>
        </p:spPr>
        <p:txBody>
          <a:bodyPr anchor="ctr"/>
          <a:lstStyle>
            <a:lvl1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1pPr>
            <a:lvl2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2pPr>
            <a:lvl3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3pPr>
            <a:lvl4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4pPr>
            <a:lvl5pPr marL="609600" indent="-609600" algn="l">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5pPr>
            <a:lvl6pPr marL="10668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6pPr>
            <a:lvl7pPr marL="15240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7pPr>
            <a:lvl8pPr marL="19812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8pPr>
            <a:lvl9pPr marL="2438400" indent="-60960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楷体_GB2312" pitchFamily="49" charset="-122"/>
              </a:defRPr>
            </a:lvl9pPr>
          </a:lstStyle>
          <a:p>
            <a:pPr eaLnBrk="1" hangingPunct="1">
              <a:defRPr/>
            </a:pPr>
            <a:r>
              <a:rPr lang="en-US" altLang="zh-CN" sz="3600" dirty="0">
                <a:solidFill>
                  <a:srgbClr val="0000FF"/>
                </a:solidFill>
              </a:rPr>
              <a:t>1.2.2  </a:t>
            </a:r>
            <a:r>
              <a:rPr lang="zh-CN" altLang="en-US" sz="3600" dirty="0">
                <a:solidFill>
                  <a:srgbClr val="0000FF"/>
                </a:solidFill>
              </a:rPr>
              <a:t>人工智能的争论</a:t>
            </a:r>
            <a:r>
              <a:rPr lang="zh-CN" altLang="en-US" sz="3600" dirty="0"/>
              <a:t> </a:t>
            </a:r>
            <a:r>
              <a:rPr lang="zh-CN" altLang="en-US" dirty="0"/>
              <a:t/>
            </a:r>
            <a:br>
              <a:rPr lang="zh-CN" altLang="en-US" dirty="0"/>
            </a:br>
            <a:r>
              <a:rPr lang="en-US" altLang="zh-CN" dirty="0"/>
              <a:t>—</a:t>
            </a:r>
            <a:r>
              <a:rPr lang="zh-CN" altLang="en-US" dirty="0"/>
              <a:t>对人工智能理论的争论</a:t>
            </a:r>
          </a:p>
        </p:txBody>
      </p:sp>
      <p:pic>
        <p:nvPicPr>
          <p:cNvPr id="137220" name="Picture 4" descr="ANd9GcQ_FPdlO0W-ehpNtgkpxb7gwj8uc0-Pl22o2I9OHB0fyG--KetPNA"/>
          <p:cNvPicPr>
            <a:picLocks noChangeAspect="1" noChangeArrowheads="1"/>
          </p:cNvPicPr>
          <p:nvPr/>
        </p:nvPicPr>
        <p:blipFill>
          <a:blip r:embed="rId2" cstate="print"/>
          <a:srcRect/>
          <a:stretch>
            <a:fillRect/>
          </a:stretch>
        </p:blipFill>
        <p:spPr bwMode="auto">
          <a:xfrm>
            <a:off x="5148263" y="4494213"/>
            <a:ext cx="2619375" cy="1743075"/>
          </a:xfrm>
          <a:prstGeom prst="rect">
            <a:avLst/>
          </a:prstGeom>
          <a:noFill/>
          <a:ln w="9525">
            <a:noFill/>
            <a:miter lim="800000"/>
            <a:headEnd/>
            <a:tailEnd/>
          </a:ln>
        </p:spPr>
      </p:pic>
      <p:pic>
        <p:nvPicPr>
          <p:cNvPr id="137221" name="Picture 5" descr="ANd9GcQHTB-cXPpinsZDxcoV0LTyunX4ikIO1Qo40oNGJSomPwt7PPACow"/>
          <p:cNvPicPr>
            <a:picLocks noChangeAspect="1" noChangeArrowheads="1"/>
          </p:cNvPicPr>
          <p:nvPr/>
        </p:nvPicPr>
        <p:blipFill>
          <a:blip r:embed="rId3" cstate="print"/>
          <a:srcRect/>
          <a:stretch>
            <a:fillRect/>
          </a:stretch>
        </p:blipFill>
        <p:spPr bwMode="auto">
          <a:xfrm>
            <a:off x="1692275" y="4652963"/>
            <a:ext cx="2619375" cy="17430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7218">
                                            <p:txEl>
                                              <p:pRg st="0" end="0"/>
                                            </p:txEl>
                                          </p:spTgt>
                                        </p:tgtEl>
                                        <p:attrNameLst>
                                          <p:attrName>style.visibility</p:attrName>
                                        </p:attrNameLst>
                                      </p:cBhvr>
                                      <p:to>
                                        <p:strVal val="visible"/>
                                      </p:to>
                                    </p:set>
                                    <p:animEffect transition="in" filter="slide(fromRight)">
                                      <p:cBhvr>
                                        <p:cTn id="7" dur="500"/>
                                        <p:tgtEl>
                                          <p:spTgt spid="137218">
                                            <p:txEl>
                                              <p:pRg st="0" end="0"/>
                                            </p:txEl>
                                          </p:spTgt>
                                        </p:tgtEl>
                                      </p:cBhvr>
                                    </p:animEffect>
                                  </p:childTnLst>
                                </p:cTn>
                              </p:par>
                            </p:childTnLst>
                          </p:cTn>
                        </p:par>
                        <p:par>
                          <p:cTn id="8" fill="hold" nodeType="afterGroup">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37218">
                                            <p:txEl>
                                              <p:pRg st="1" end="1"/>
                                            </p:txEl>
                                          </p:spTgt>
                                        </p:tgtEl>
                                        <p:attrNameLst>
                                          <p:attrName>style.visibility</p:attrName>
                                        </p:attrNameLst>
                                      </p:cBhvr>
                                      <p:to>
                                        <p:strVal val="visible"/>
                                      </p:to>
                                    </p:set>
                                    <p:animEffect transition="in" filter="slide(fromRight)">
                                      <p:cBhvr>
                                        <p:cTn id="11" dur="500"/>
                                        <p:tgtEl>
                                          <p:spTgt spid="137218">
                                            <p:txEl>
                                              <p:pRg st="1" end="1"/>
                                            </p:txEl>
                                          </p:spTgt>
                                        </p:tgtEl>
                                      </p:cBhvr>
                                    </p:animEffect>
                                  </p:childTnLst>
                                </p:cTn>
                              </p:par>
                            </p:childTnLst>
                          </p:cTn>
                        </p:par>
                        <p:par>
                          <p:cTn id="12" fill="hold" nodeType="afterGroup">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37218">
                                            <p:txEl>
                                              <p:pRg st="2" end="2"/>
                                            </p:txEl>
                                          </p:spTgt>
                                        </p:tgtEl>
                                        <p:attrNameLst>
                                          <p:attrName>style.visibility</p:attrName>
                                        </p:attrNameLst>
                                      </p:cBhvr>
                                      <p:to>
                                        <p:strVal val="visible"/>
                                      </p:to>
                                    </p:set>
                                    <p:animEffect transition="in" filter="slide(fromRight)">
                                      <p:cBhvr>
                                        <p:cTn id="15" dur="500"/>
                                        <p:tgtEl>
                                          <p:spTgt spid="13721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7221"/>
                                        </p:tgtEl>
                                        <p:attrNameLst>
                                          <p:attrName>style.visibility</p:attrName>
                                        </p:attrNameLst>
                                      </p:cBhvr>
                                      <p:to>
                                        <p:strVal val="visible"/>
                                      </p:to>
                                    </p:set>
                                    <p:animEffect transition="in" filter="blinds(horizontal)">
                                      <p:cBhvr>
                                        <p:cTn id="18" dur="500"/>
                                        <p:tgtEl>
                                          <p:spTgt spid="137221"/>
                                        </p:tgtEl>
                                      </p:cBhvr>
                                    </p:animEffect>
                                  </p:childTnLst>
                                </p:cTn>
                              </p:par>
                              <p:par>
                                <p:cTn id="19" presetID="3" presetClass="entr" presetSubtype="10" fill="hold" nodeType="withEffect">
                                  <p:stCondLst>
                                    <p:cond delay="0"/>
                                  </p:stCondLst>
                                  <p:childTnLst>
                                    <p:set>
                                      <p:cBhvr>
                                        <p:cTn id="20" dur="1" fill="hold">
                                          <p:stCondLst>
                                            <p:cond delay="0"/>
                                          </p:stCondLst>
                                        </p:cTn>
                                        <p:tgtEl>
                                          <p:spTgt spid="137220"/>
                                        </p:tgtEl>
                                        <p:attrNameLst>
                                          <p:attrName>style.visibility</p:attrName>
                                        </p:attrNameLst>
                                      </p:cBhvr>
                                      <p:to>
                                        <p:strVal val="visible"/>
                                      </p:to>
                                    </p:set>
                                    <p:animEffect transition="in" filter="blinds(horizontal)">
                                      <p:cBhvr>
                                        <p:cTn id="21"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build="p" bldLvl="2" advAuto="0"/>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2" name="灯片编号占位符 4"/>
          <p:cNvSpPr>
            <a:spLocks noGrp="1" noChangeArrowheads="1"/>
          </p:cNvSpPr>
          <p:nvPr>
            <p:ph type="sldNum" sz="quarter" idx="10"/>
          </p:nvPr>
        </p:nvSpPr>
        <p:spPr>
          <a:noFill/>
          <a:ln>
            <a:miter lim="800000"/>
            <a:headEnd/>
            <a:tailEnd/>
          </a:ln>
        </p:spPr>
        <p:txBody>
          <a:bodyPr/>
          <a:lstStyle/>
          <a:p>
            <a:fld id="{AE9DB396-77B5-4CED-B1BC-9EF1DF7DDD9A}" type="slidenum">
              <a:rPr lang="zh-TW" altLang="en-US"/>
              <a:pPr/>
              <a:t>39</a:t>
            </a:fld>
            <a:endParaRPr lang="zh-TW" altLang="en-US"/>
          </a:p>
        </p:txBody>
      </p:sp>
      <p:sp>
        <p:nvSpPr>
          <p:cNvPr id="138242" name="Rectangle 2"/>
          <p:cNvSpPr>
            <a:spLocks noGrp="1" noChangeArrowheads="1"/>
          </p:cNvSpPr>
          <p:nvPr>
            <p:ph sz="half" idx="1"/>
          </p:nvPr>
        </p:nvSpPr>
        <p:spPr>
          <a:xfrm>
            <a:off x="684213" y="1628775"/>
            <a:ext cx="7777162" cy="4608513"/>
          </a:xfrm>
        </p:spPr>
        <p:txBody>
          <a:bodyPr/>
          <a:lstStyle/>
          <a:p>
            <a:pPr eaLnBrk="1" hangingPunct="1"/>
            <a:r>
              <a:rPr lang="zh-CN" altLang="en-US" smtClean="0">
                <a:solidFill>
                  <a:srgbClr val="0000FF"/>
                </a:solidFill>
                <a:latin typeface="楷体" pitchFamily="49" charset="-122"/>
              </a:rPr>
              <a:t>符号主义</a:t>
            </a:r>
            <a:r>
              <a:rPr lang="zh-CN" altLang="en-US" smtClean="0">
                <a:latin typeface="楷体" pitchFamily="49" charset="-122"/>
              </a:rPr>
              <a:t>：  功能模拟方法</a:t>
            </a:r>
            <a:endParaRPr lang="zh-CN" altLang="en-US" sz="2400" smtClean="0"/>
          </a:p>
          <a:p>
            <a:pPr eaLnBrk="1" hangingPunct="1">
              <a:buFontTx/>
              <a:buNone/>
            </a:pPr>
            <a:r>
              <a:rPr lang="zh-CN" altLang="en-US" sz="2400" smtClean="0"/>
              <a:t>     模拟人类认知系统所具备的功能，通过数学逻辑方</a:t>
            </a:r>
          </a:p>
          <a:p>
            <a:pPr eaLnBrk="1" hangingPunct="1">
              <a:buFontTx/>
              <a:buNone/>
            </a:pPr>
            <a:r>
              <a:rPr lang="zh-CN" altLang="en-US" sz="2400" smtClean="0"/>
              <a:t>法来实现人工智能。</a:t>
            </a:r>
            <a:endParaRPr lang="zh-CN" altLang="en-US" smtClean="0">
              <a:latin typeface="楷体" pitchFamily="49" charset="-122"/>
            </a:endParaRPr>
          </a:p>
          <a:p>
            <a:pPr eaLnBrk="1" hangingPunct="1"/>
            <a:r>
              <a:rPr lang="zh-CN" altLang="en-US" smtClean="0">
                <a:solidFill>
                  <a:srgbClr val="0000FF"/>
                </a:solidFill>
                <a:latin typeface="楷体" pitchFamily="49" charset="-122"/>
              </a:rPr>
              <a:t>连接主义</a:t>
            </a:r>
            <a:r>
              <a:rPr lang="zh-CN" altLang="en-US" smtClean="0">
                <a:latin typeface="楷体" pitchFamily="49" charset="-122"/>
              </a:rPr>
              <a:t>：  结构模拟方法</a:t>
            </a:r>
          </a:p>
          <a:p>
            <a:pPr eaLnBrk="1" hangingPunct="1">
              <a:buFontTx/>
              <a:buNone/>
            </a:pPr>
            <a:r>
              <a:rPr lang="zh-CN" altLang="en-US" sz="2400" smtClean="0"/>
              <a:t>     模拟人的生理神经网络结构，不同的结构表现出不同</a:t>
            </a:r>
          </a:p>
          <a:p>
            <a:pPr eaLnBrk="1" hangingPunct="1">
              <a:buFontTx/>
              <a:buNone/>
            </a:pPr>
            <a:r>
              <a:rPr lang="zh-CN" altLang="en-US" sz="2400" smtClean="0"/>
              <a:t>的功能和行为。认为功能、结构和智能行为是不可分的。 </a:t>
            </a:r>
            <a:endParaRPr lang="zh-CN" altLang="en-US" smtClean="0">
              <a:latin typeface="楷体" pitchFamily="49" charset="-122"/>
            </a:endParaRPr>
          </a:p>
          <a:p>
            <a:pPr eaLnBrk="1" hangingPunct="1"/>
            <a:r>
              <a:rPr lang="zh-CN" altLang="en-US" smtClean="0">
                <a:solidFill>
                  <a:srgbClr val="0000FF"/>
                </a:solidFill>
                <a:latin typeface="楷体" pitchFamily="49" charset="-122"/>
              </a:rPr>
              <a:t>行为主义</a:t>
            </a:r>
            <a:r>
              <a:rPr lang="zh-CN" altLang="en-US" smtClean="0">
                <a:latin typeface="楷体" pitchFamily="49" charset="-122"/>
              </a:rPr>
              <a:t>：  行为模拟方法</a:t>
            </a:r>
          </a:p>
          <a:p>
            <a:pPr eaLnBrk="1" hangingPunct="1">
              <a:buFontTx/>
              <a:buNone/>
            </a:pPr>
            <a:r>
              <a:rPr lang="zh-CN" altLang="en-US" sz="2400" smtClean="0"/>
              <a:t>     采用行为模拟方法，也认为功能、结构和智能行为是</a:t>
            </a:r>
          </a:p>
          <a:p>
            <a:pPr eaLnBrk="1" hangingPunct="1">
              <a:buFontTx/>
              <a:buNone/>
            </a:pPr>
            <a:r>
              <a:rPr lang="zh-CN" altLang="en-US" sz="2400" smtClean="0"/>
              <a:t>不可分的。不同行为表现出不同功能和不同控制结构。 </a:t>
            </a:r>
          </a:p>
        </p:txBody>
      </p:sp>
      <p:sp>
        <p:nvSpPr>
          <p:cNvPr id="138243" name="Rectangle 3"/>
          <p:cNvSpPr>
            <a:spLocks noGrp="1" noChangeArrowheads="1"/>
          </p:cNvSpPr>
          <p:nvPr>
            <p:ph type="title"/>
          </p:nvPr>
        </p:nvSpPr>
        <p:spPr>
          <a:xfrm>
            <a:off x="1331913" y="260350"/>
            <a:ext cx="7848600" cy="1184275"/>
          </a:xfrm>
        </p:spPr>
        <p:txBody>
          <a:bodyPr/>
          <a:lstStyle/>
          <a:p>
            <a:pPr marL="609600" indent="-609600" eaLnBrk="1" hangingPunct="1">
              <a:defRPr/>
            </a:pPr>
            <a:r>
              <a:rPr lang="en-US" altLang="zh-CN" sz="3600" dirty="0">
                <a:solidFill>
                  <a:srgbClr val="0000FF"/>
                </a:solidFill>
              </a:rPr>
              <a:t>1.2.2  </a:t>
            </a:r>
            <a:r>
              <a:rPr lang="zh-CN" altLang="en-US" sz="3600" dirty="0">
                <a:solidFill>
                  <a:srgbClr val="0000FF"/>
                </a:solidFill>
              </a:rPr>
              <a:t>人工智能的争论</a:t>
            </a:r>
            <a:r>
              <a:rPr lang="zh-CN" altLang="en-US" b="0" dirty="0"/>
              <a:t/>
            </a:r>
            <a:br>
              <a:rPr lang="zh-CN" altLang="en-US" b="0" dirty="0"/>
            </a:br>
            <a:r>
              <a:rPr lang="zh-CN" altLang="en-US" b="0" dirty="0"/>
              <a:t> </a:t>
            </a:r>
            <a:r>
              <a:rPr lang="en-US" altLang="zh-CN" dirty="0"/>
              <a:t>—</a:t>
            </a:r>
            <a:r>
              <a:rPr lang="en-US" altLang="zh-CN" dirty="0">
                <a:latin typeface="楷体_GB2312" pitchFamily="49" charset="-122"/>
              </a:rPr>
              <a:t> </a:t>
            </a:r>
            <a:r>
              <a:rPr lang="zh-CN" altLang="en-US" dirty="0">
                <a:latin typeface="楷体_GB2312" pitchFamily="49" charset="-122"/>
              </a:rPr>
              <a:t>对人工智能方法的争论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1000"/>
                                  </p:stCondLst>
                                  <p:childTnLst>
                                    <p:set>
                                      <p:cBhvr>
                                        <p:cTn id="6" dur="1" fill="hold">
                                          <p:stCondLst>
                                            <p:cond delay="0"/>
                                          </p:stCondLst>
                                        </p:cTn>
                                        <p:tgtEl>
                                          <p:spTgt spid="138242">
                                            <p:txEl>
                                              <p:pRg st="0" end="0"/>
                                            </p:txEl>
                                          </p:spTgt>
                                        </p:tgtEl>
                                        <p:attrNameLst>
                                          <p:attrName>style.visibility</p:attrName>
                                        </p:attrNameLst>
                                      </p:cBhvr>
                                      <p:to>
                                        <p:strVal val="visible"/>
                                      </p:to>
                                    </p:set>
                                    <p:animEffect transition="in" filter="slide(fromRight)">
                                      <p:cBhvr>
                                        <p:cTn id="7" dur="500"/>
                                        <p:tgtEl>
                                          <p:spTgt spid="138242">
                                            <p:txEl>
                                              <p:pRg st="0" end="0"/>
                                            </p:txEl>
                                          </p:spTgt>
                                        </p:tgtEl>
                                      </p:cBhvr>
                                    </p:animEffect>
                                  </p:childTnLst>
                                </p:cTn>
                              </p:par>
                            </p:childTnLst>
                          </p:cTn>
                        </p:par>
                        <p:par>
                          <p:cTn id="8" fill="hold" nodeType="afterGroup">
                            <p:stCondLst>
                              <p:cond delay="1500"/>
                            </p:stCondLst>
                            <p:childTnLst>
                              <p:par>
                                <p:cTn id="9" presetID="12" presetClass="entr" presetSubtype="2" fill="hold" grpId="0" nodeType="afterEffect">
                                  <p:stCondLst>
                                    <p:cond delay="1000"/>
                                  </p:stCondLst>
                                  <p:childTnLst>
                                    <p:set>
                                      <p:cBhvr>
                                        <p:cTn id="10" dur="1" fill="hold">
                                          <p:stCondLst>
                                            <p:cond delay="0"/>
                                          </p:stCondLst>
                                        </p:cTn>
                                        <p:tgtEl>
                                          <p:spTgt spid="138242">
                                            <p:txEl>
                                              <p:pRg st="1" end="1"/>
                                            </p:txEl>
                                          </p:spTgt>
                                        </p:tgtEl>
                                        <p:attrNameLst>
                                          <p:attrName>style.visibility</p:attrName>
                                        </p:attrNameLst>
                                      </p:cBhvr>
                                      <p:to>
                                        <p:strVal val="visible"/>
                                      </p:to>
                                    </p:set>
                                    <p:animEffect transition="in" filter="slide(fromRight)">
                                      <p:cBhvr>
                                        <p:cTn id="11" dur="500"/>
                                        <p:tgtEl>
                                          <p:spTgt spid="138242">
                                            <p:txEl>
                                              <p:pRg st="1" end="1"/>
                                            </p:txEl>
                                          </p:spTgt>
                                        </p:tgtEl>
                                      </p:cBhvr>
                                    </p:animEffect>
                                  </p:childTnLst>
                                </p:cTn>
                              </p:par>
                            </p:childTnLst>
                          </p:cTn>
                        </p:par>
                        <p:par>
                          <p:cTn id="12" fill="hold" nodeType="afterGroup">
                            <p:stCondLst>
                              <p:cond delay="3000"/>
                            </p:stCondLst>
                            <p:childTnLst>
                              <p:par>
                                <p:cTn id="13" presetID="12" presetClass="entr" presetSubtype="2" fill="hold" grpId="0" nodeType="afterEffect">
                                  <p:stCondLst>
                                    <p:cond delay="1000"/>
                                  </p:stCondLst>
                                  <p:childTnLst>
                                    <p:set>
                                      <p:cBhvr>
                                        <p:cTn id="14" dur="1" fill="hold">
                                          <p:stCondLst>
                                            <p:cond delay="0"/>
                                          </p:stCondLst>
                                        </p:cTn>
                                        <p:tgtEl>
                                          <p:spTgt spid="138242">
                                            <p:txEl>
                                              <p:pRg st="2" end="2"/>
                                            </p:txEl>
                                          </p:spTgt>
                                        </p:tgtEl>
                                        <p:attrNameLst>
                                          <p:attrName>style.visibility</p:attrName>
                                        </p:attrNameLst>
                                      </p:cBhvr>
                                      <p:to>
                                        <p:strVal val="visible"/>
                                      </p:to>
                                    </p:set>
                                    <p:animEffect transition="in" filter="slide(fromRight)">
                                      <p:cBhvr>
                                        <p:cTn id="15" dur="500"/>
                                        <p:tgtEl>
                                          <p:spTgt spid="138242">
                                            <p:txEl>
                                              <p:pRg st="2" end="2"/>
                                            </p:txEl>
                                          </p:spTgt>
                                        </p:tgtEl>
                                      </p:cBhvr>
                                    </p:animEffect>
                                  </p:childTnLst>
                                </p:cTn>
                              </p:par>
                            </p:childTnLst>
                          </p:cTn>
                        </p:par>
                        <p:par>
                          <p:cTn id="16" fill="hold" nodeType="afterGroup">
                            <p:stCondLst>
                              <p:cond delay="4500"/>
                            </p:stCondLst>
                            <p:childTnLst>
                              <p:par>
                                <p:cTn id="17" presetID="12" presetClass="entr" presetSubtype="2" fill="hold" grpId="0" nodeType="afterEffect">
                                  <p:stCondLst>
                                    <p:cond delay="1000"/>
                                  </p:stCondLst>
                                  <p:childTnLst>
                                    <p:set>
                                      <p:cBhvr>
                                        <p:cTn id="18" dur="1" fill="hold">
                                          <p:stCondLst>
                                            <p:cond delay="0"/>
                                          </p:stCondLst>
                                        </p:cTn>
                                        <p:tgtEl>
                                          <p:spTgt spid="138242">
                                            <p:txEl>
                                              <p:pRg st="3" end="3"/>
                                            </p:txEl>
                                          </p:spTgt>
                                        </p:tgtEl>
                                        <p:attrNameLst>
                                          <p:attrName>style.visibility</p:attrName>
                                        </p:attrNameLst>
                                      </p:cBhvr>
                                      <p:to>
                                        <p:strVal val="visible"/>
                                      </p:to>
                                    </p:set>
                                    <p:animEffect transition="in" filter="slide(fromRight)">
                                      <p:cBhvr>
                                        <p:cTn id="19" dur="500"/>
                                        <p:tgtEl>
                                          <p:spTgt spid="138242">
                                            <p:txEl>
                                              <p:pRg st="3" end="3"/>
                                            </p:txEl>
                                          </p:spTgt>
                                        </p:tgtEl>
                                      </p:cBhvr>
                                    </p:animEffect>
                                  </p:childTnLst>
                                </p:cTn>
                              </p:par>
                            </p:childTnLst>
                          </p:cTn>
                        </p:par>
                        <p:par>
                          <p:cTn id="20" fill="hold" nodeType="afterGroup">
                            <p:stCondLst>
                              <p:cond delay="6000"/>
                            </p:stCondLst>
                            <p:childTnLst>
                              <p:par>
                                <p:cTn id="21" presetID="12" presetClass="entr" presetSubtype="2" fill="hold" grpId="0" nodeType="afterEffect">
                                  <p:stCondLst>
                                    <p:cond delay="1000"/>
                                  </p:stCondLst>
                                  <p:childTnLst>
                                    <p:set>
                                      <p:cBhvr>
                                        <p:cTn id="22" dur="1" fill="hold">
                                          <p:stCondLst>
                                            <p:cond delay="0"/>
                                          </p:stCondLst>
                                        </p:cTn>
                                        <p:tgtEl>
                                          <p:spTgt spid="138242">
                                            <p:txEl>
                                              <p:pRg st="4" end="4"/>
                                            </p:txEl>
                                          </p:spTgt>
                                        </p:tgtEl>
                                        <p:attrNameLst>
                                          <p:attrName>style.visibility</p:attrName>
                                        </p:attrNameLst>
                                      </p:cBhvr>
                                      <p:to>
                                        <p:strVal val="visible"/>
                                      </p:to>
                                    </p:set>
                                    <p:animEffect transition="in" filter="slide(fromRight)">
                                      <p:cBhvr>
                                        <p:cTn id="23" dur="500"/>
                                        <p:tgtEl>
                                          <p:spTgt spid="138242">
                                            <p:txEl>
                                              <p:pRg st="4" end="4"/>
                                            </p:txEl>
                                          </p:spTgt>
                                        </p:tgtEl>
                                      </p:cBhvr>
                                    </p:animEffect>
                                  </p:childTnLst>
                                </p:cTn>
                              </p:par>
                            </p:childTnLst>
                          </p:cTn>
                        </p:par>
                        <p:par>
                          <p:cTn id="24" fill="hold" nodeType="afterGroup">
                            <p:stCondLst>
                              <p:cond delay="7500"/>
                            </p:stCondLst>
                            <p:childTnLst>
                              <p:par>
                                <p:cTn id="25" presetID="12" presetClass="entr" presetSubtype="2" fill="hold" grpId="0" nodeType="afterEffect">
                                  <p:stCondLst>
                                    <p:cond delay="1000"/>
                                  </p:stCondLst>
                                  <p:childTnLst>
                                    <p:set>
                                      <p:cBhvr>
                                        <p:cTn id="26" dur="1" fill="hold">
                                          <p:stCondLst>
                                            <p:cond delay="0"/>
                                          </p:stCondLst>
                                        </p:cTn>
                                        <p:tgtEl>
                                          <p:spTgt spid="138242">
                                            <p:txEl>
                                              <p:pRg st="5" end="5"/>
                                            </p:txEl>
                                          </p:spTgt>
                                        </p:tgtEl>
                                        <p:attrNameLst>
                                          <p:attrName>style.visibility</p:attrName>
                                        </p:attrNameLst>
                                      </p:cBhvr>
                                      <p:to>
                                        <p:strVal val="visible"/>
                                      </p:to>
                                    </p:set>
                                    <p:animEffect transition="in" filter="slide(fromRight)">
                                      <p:cBhvr>
                                        <p:cTn id="27" dur="500"/>
                                        <p:tgtEl>
                                          <p:spTgt spid="138242">
                                            <p:txEl>
                                              <p:pRg st="5" end="5"/>
                                            </p:txEl>
                                          </p:spTgt>
                                        </p:tgtEl>
                                      </p:cBhvr>
                                    </p:animEffect>
                                  </p:childTnLst>
                                </p:cTn>
                              </p:par>
                            </p:childTnLst>
                          </p:cTn>
                        </p:par>
                        <p:par>
                          <p:cTn id="28" fill="hold" nodeType="afterGroup">
                            <p:stCondLst>
                              <p:cond delay="9000"/>
                            </p:stCondLst>
                            <p:childTnLst>
                              <p:par>
                                <p:cTn id="29" presetID="12" presetClass="entr" presetSubtype="2" fill="hold" grpId="0" nodeType="afterEffect">
                                  <p:stCondLst>
                                    <p:cond delay="1000"/>
                                  </p:stCondLst>
                                  <p:childTnLst>
                                    <p:set>
                                      <p:cBhvr>
                                        <p:cTn id="30" dur="1" fill="hold">
                                          <p:stCondLst>
                                            <p:cond delay="0"/>
                                          </p:stCondLst>
                                        </p:cTn>
                                        <p:tgtEl>
                                          <p:spTgt spid="138242">
                                            <p:txEl>
                                              <p:pRg st="6" end="6"/>
                                            </p:txEl>
                                          </p:spTgt>
                                        </p:tgtEl>
                                        <p:attrNameLst>
                                          <p:attrName>style.visibility</p:attrName>
                                        </p:attrNameLst>
                                      </p:cBhvr>
                                      <p:to>
                                        <p:strVal val="visible"/>
                                      </p:to>
                                    </p:set>
                                    <p:animEffect transition="in" filter="slide(fromRight)">
                                      <p:cBhvr>
                                        <p:cTn id="31" dur="500"/>
                                        <p:tgtEl>
                                          <p:spTgt spid="138242">
                                            <p:txEl>
                                              <p:pRg st="6" end="6"/>
                                            </p:txEl>
                                          </p:spTgt>
                                        </p:tgtEl>
                                      </p:cBhvr>
                                    </p:animEffect>
                                  </p:childTnLst>
                                </p:cTn>
                              </p:par>
                            </p:childTnLst>
                          </p:cTn>
                        </p:par>
                        <p:par>
                          <p:cTn id="32" fill="hold" nodeType="afterGroup">
                            <p:stCondLst>
                              <p:cond delay="10500"/>
                            </p:stCondLst>
                            <p:childTnLst>
                              <p:par>
                                <p:cTn id="33" presetID="12" presetClass="entr" presetSubtype="2" fill="hold" grpId="0" nodeType="afterEffect">
                                  <p:stCondLst>
                                    <p:cond delay="1000"/>
                                  </p:stCondLst>
                                  <p:childTnLst>
                                    <p:set>
                                      <p:cBhvr>
                                        <p:cTn id="34" dur="1" fill="hold">
                                          <p:stCondLst>
                                            <p:cond delay="0"/>
                                          </p:stCondLst>
                                        </p:cTn>
                                        <p:tgtEl>
                                          <p:spTgt spid="138242">
                                            <p:txEl>
                                              <p:pRg st="7" end="7"/>
                                            </p:txEl>
                                          </p:spTgt>
                                        </p:tgtEl>
                                        <p:attrNameLst>
                                          <p:attrName>style.visibility</p:attrName>
                                        </p:attrNameLst>
                                      </p:cBhvr>
                                      <p:to>
                                        <p:strVal val="visible"/>
                                      </p:to>
                                    </p:set>
                                    <p:animEffect transition="in" filter="slide(fromRight)">
                                      <p:cBhvr>
                                        <p:cTn id="35" dur="500"/>
                                        <p:tgtEl>
                                          <p:spTgt spid="138242">
                                            <p:txEl>
                                              <p:pRg st="7" end="7"/>
                                            </p:txEl>
                                          </p:spTgt>
                                        </p:tgtEl>
                                      </p:cBhvr>
                                    </p:animEffect>
                                  </p:childTnLst>
                                </p:cTn>
                              </p:par>
                            </p:childTnLst>
                          </p:cTn>
                        </p:par>
                        <p:par>
                          <p:cTn id="36" fill="hold" nodeType="afterGroup">
                            <p:stCondLst>
                              <p:cond delay="12000"/>
                            </p:stCondLst>
                            <p:childTnLst>
                              <p:par>
                                <p:cTn id="37" presetID="12" presetClass="entr" presetSubtype="2" fill="hold" grpId="0" nodeType="afterEffect">
                                  <p:stCondLst>
                                    <p:cond delay="1000"/>
                                  </p:stCondLst>
                                  <p:childTnLst>
                                    <p:set>
                                      <p:cBhvr>
                                        <p:cTn id="38" dur="1" fill="hold">
                                          <p:stCondLst>
                                            <p:cond delay="0"/>
                                          </p:stCondLst>
                                        </p:cTn>
                                        <p:tgtEl>
                                          <p:spTgt spid="138242">
                                            <p:txEl>
                                              <p:pRg st="8" end="8"/>
                                            </p:txEl>
                                          </p:spTgt>
                                        </p:tgtEl>
                                        <p:attrNameLst>
                                          <p:attrName>style.visibility</p:attrName>
                                        </p:attrNameLst>
                                      </p:cBhvr>
                                      <p:to>
                                        <p:strVal val="visible"/>
                                      </p:to>
                                    </p:set>
                                    <p:animEffect transition="in" filter="slide(fromRight)">
                                      <p:cBhvr>
                                        <p:cTn id="39" dur="500"/>
                                        <p:tgtEl>
                                          <p:spTgt spid="1382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uild="p" bldLvl="2" advAuto="100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灯片编号占位符 3"/>
          <p:cNvSpPr>
            <a:spLocks noGrp="1" noChangeArrowheads="1"/>
          </p:cNvSpPr>
          <p:nvPr>
            <p:ph type="sldNum" sz="quarter" idx="10"/>
          </p:nvPr>
        </p:nvSpPr>
        <p:spPr>
          <a:noFill/>
          <a:ln>
            <a:miter lim="800000"/>
            <a:headEnd/>
            <a:tailEnd/>
          </a:ln>
        </p:spPr>
        <p:txBody>
          <a:bodyPr/>
          <a:lstStyle/>
          <a:p>
            <a:fld id="{C4B81C4C-14C4-4537-B0C4-0D4EEDDB8CE7}" type="slidenum">
              <a:rPr lang="zh-TW" altLang="en-US"/>
              <a:pPr/>
              <a:t>4</a:t>
            </a:fld>
            <a:endParaRPr lang="zh-TW" altLang="en-US"/>
          </a:p>
        </p:txBody>
      </p:sp>
      <p:sp>
        <p:nvSpPr>
          <p:cNvPr id="108546" name="Rectangle 2"/>
          <p:cNvSpPr>
            <a:spLocks noGrp="1" noChangeArrowheads="1"/>
          </p:cNvSpPr>
          <p:nvPr>
            <p:ph type="title"/>
          </p:nvPr>
        </p:nvSpPr>
        <p:spPr>
          <a:xfrm>
            <a:off x="1377950" y="228600"/>
            <a:ext cx="6661150" cy="701675"/>
          </a:xfrm>
        </p:spPr>
        <p:txBody>
          <a:bodyPr/>
          <a:lstStyle/>
          <a:p>
            <a:pPr eaLnBrk="1" hangingPunct="1">
              <a:defRPr/>
            </a:pPr>
            <a:r>
              <a:rPr lang="zh-CN" altLang="en-US" sz="3600" dirty="0">
                <a:solidFill>
                  <a:srgbClr val="0000FF"/>
                </a:solidFill>
              </a:rPr>
              <a:t>美梦能否成真？</a:t>
            </a:r>
            <a:r>
              <a:rPr lang="en-US" altLang="zh-CN" sz="3600" dirty="0">
                <a:solidFill>
                  <a:srgbClr val="FF0000"/>
                </a:solidFill>
              </a:rPr>
              <a:t>Another Dream</a:t>
            </a:r>
          </a:p>
        </p:txBody>
      </p:sp>
      <p:sp>
        <p:nvSpPr>
          <p:cNvPr id="22532" name="Rectangle 3"/>
          <p:cNvSpPr>
            <a:spLocks noGrp="1" noChangeArrowheads="1"/>
          </p:cNvSpPr>
          <p:nvPr>
            <p:ph idx="1"/>
          </p:nvPr>
        </p:nvSpPr>
        <p:spPr>
          <a:xfrm>
            <a:off x="684213" y="1196975"/>
            <a:ext cx="7772400" cy="4895850"/>
          </a:xfrm>
        </p:spPr>
        <p:txBody>
          <a:bodyPr/>
          <a:lstStyle/>
          <a:p>
            <a:pPr eaLnBrk="1" hangingPunct="1"/>
            <a:r>
              <a:rPr lang="zh-CN" altLang="en-US" smtClean="0"/>
              <a:t>人类同样梦想发明各种智能工具和智能机器，协助甚至代替人们从事各种脑力劳动。</a:t>
            </a:r>
            <a:r>
              <a:rPr lang="en-US" altLang="zh-CN" smtClean="0"/>
              <a:t>20</a:t>
            </a:r>
            <a:r>
              <a:rPr lang="zh-CN" altLang="en-US" smtClean="0"/>
              <a:t>世纪</a:t>
            </a:r>
            <a:r>
              <a:rPr lang="en-US" altLang="zh-CN" smtClean="0"/>
              <a:t>40</a:t>
            </a:r>
            <a:r>
              <a:rPr lang="zh-CN" altLang="en-US" smtClean="0"/>
              <a:t>年代计算机的发明和</a:t>
            </a:r>
            <a:r>
              <a:rPr lang="en-US" altLang="zh-CN" smtClean="0"/>
              <a:t>50</a:t>
            </a:r>
            <a:r>
              <a:rPr lang="zh-CN" altLang="en-US" smtClean="0"/>
              <a:t>年代人工智能的出现开辟了利用智能机器代替人类从事脑力劳动的新纪元。此后，显著减轻脑力劳动和实现生产过程智能化才成为可能。</a:t>
            </a:r>
          </a:p>
        </p:txBody>
      </p:sp>
      <p:pic>
        <p:nvPicPr>
          <p:cNvPr id="108549" name="Picture 5" descr="2228_091015135855_1"/>
          <p:cNvPicPr>
            <a:picLocks noChangeAspect="1" noChangeArrowheads="1"/>
          </p:cNvPicPr>
          <p:nvPr/>
        </p:nvPicPr>
        <p:blipFill>
          <a:blip r:embed="rId2" cstate="print"/>
          <a:srcRect/>
          <a:stretch>
            <a:fillRect/>
          </a:stretch>
        </p:blipFill>
        <p:spPr bwMode="auto">
          <a:xfrm>
            <a:off x="6084888" y="3860800"/>
            <a:ext cx="2371725" cy="2366963"/>
          </a:xfrm>
          <a:prstGeom prst="rect">
            <a:avLst/>
          </a:prstGeom>
          <a:noFill/>
          <a:ln w="9525">
            <a:noFill/>
            <a:miter lim="800000"/>
            <a:headEnd/>
            <a:tailEnd/>
          </a:ln>
        </p:spPr>
      </p:pic>
      <p:pic>
        <p:nvPicPr>
          <p:cNvPr id="108551" name="Picture 7" descr="ANd9GcTsEWI8Fw6X7TNEIwp4R42r6b8ZF7VGs0ANR96uAXLFi0RIizOQ"/>
          <p:cNvPicPr>
            <a:picLocks noChangeAspect="1" noChangeArrowheads="1"/>
          </p:cNvPicPr>
          <p:nvPr/>
        </p:nvPicPr>
        <p:blipFill>
          <a:blip r:embed="rId3" cstate="print"/>
          <a:srcRect/>
          <a:stretch>
            <a:fillRect/>
          </a:stretch>
        </p:blipFill>
        <p:spPr bwMode="auto">
          <a:xfrm>
            <a:off x="1106488" y="4191000"/>
            <a:ext cx="1612900" cy="2027238"/>
          </a:xfrm>
          <a:prstGeom prst="rect">
            <a:avLst/>
          </a:prstGeom>
          <a:noFill/>
          <a:ln w="9525">
            <a:noFill/>
            <a:miter lim="800000"/>
            <a:headEnd/>
            <a:tailEnd/>
          </a:ln>
        </p:spPr>
      </p:pic>
      <p:pic>
        <p:nvPicPr>
          <p:cNvPr id="108553" name="Picture 9" descr="ANd9GcS9W0fGsvZnF0k003LKOIj310qEH1ZidE5ZmVsLcgGSOs7tOWK4"/>
          <p:cNvPicPr>
            <a:picLocks noChangeAspect="1" noChangeArrowheads="1"/>
          </p:cNvPicPr>
          <p:nvPr/>
        </p:nvPicPr>
        <p:blipFill>
          <a:blip r:embed="rId4" cstate="print"/>
          <a:srcRect/>
          <a:stretch>
            <a:fillRect/>
          </a:stretch>
        </p:blipFill>
        <p:spPr bwMode="auto">
          <a:xfrm>
            <a:off x="3203575" y="4260850"/>
            <a:ext cx="2520950" cy="18875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08551"/>
                                        </p:tgtEl>
                                        <p:attrNameLst>
                                          <p:attrName>style.visibility</p:attrName>
                                        </p:attrNameLst>
                                      </p:cBhvr>
                                      <p:to>
                                        <p:strVal val="visible"/>
                                      </p:to>
                                    </p:set>
                                    <p:animEffect transition="in" filter="blinds(horizontal)">
                                      <p:cBhvr>
                                        <p:cTn id="7" dur="500"/>
                                        <p:tgtEl>
                                          <p:spTgt spid="108551"/>
                                        </p:tgtEl>
                                      </p:cBhvr>
                                    </p:animEffect>
                                  </p:childTnLst>
                                </p:cTn>
                              </p:par>
                              <p:par>
                                <p:cTn id="8" presetID="3" presetClass="entr" presetSubtype="10" fill="hold" nodeType="withEffect">
                                  <p:stCondLst>
                                    <p:cond delay="0"/>
                                  </p:stCondLst>
                                  <p:childTnLst>
                                    <p:set>
                                      <p:cBhvr>
                                        <p:cTn id="9" dur="1" fill="hold">
                                          <p:stCondLst>
                                            <p:cond delay="0"/>
                                          </p:stCondLst>
                                        </p:cTn>
                                        <p:tgtEl>
                                          <p:spTgt spid="108553"/>
                                        </p:tgtEl>
                                        <p:attrNameLst>
                                          <p:attrName>style.visibility</p:attrName>
                                        </p:attrNameLst>
                                      </p:cBhvr>
                                      <p:to>
                                        <p:strVal val="visible"/>
                                      </p:to>
                                    </p:set>
                                    <p:animEffect transition="in" filter="blinds(horizontal)">
                                      <p:cBhvr>
                                        <p:cTn id="10" dur="500"/>
                                        <p:tgtEl>
                                          <p:spTgt spid="108553"/>
                                        </p:tgtEl>
                                      </p:cBhvr>
                                    </p:animEffect>
                                  </p:childTnLst>
                                </p:cTn>
                              </p:par>
                              <p:par>
                                <p:cTn id="11" presetID="3" presetClass="entr" presetSubtype="10" fill="hold" nodeType="withEffect">
                                  <p:stCondLst>
                                    <p:cond delay="0"/>
                                  </p:stCondLst>
                                  <p:childTnLst>
                                    <p:set>
                                      <p:cBhvr>
                                        <p:cTn id="12" dur="1" fill="hold">
                                          <p:stCondLst>
                                            <p:cond delay="0"/>
                                          </p:stCondLst>
                                        </p:cTn>
                                        <p:tgtEl>
                                          <p:spTgt spid="108549"/>
                                        </p:tgtEl>
                                        <p:attrNameLst>
                                          <p:attrName>style.visibility</p:attrName>
                                        </p:attrNameLst>
                                      </p:cBhvr>
                                      <p:to>
                                        <p:strVal val="visible"/>
                                      </p:to>
                                    </p:set>
                                    <p:animEffect transition="in" filter="blinds(horizontal)">
                                      <p:cBhvr>
                                        <p:cTn id="13" dur="500"/>
                                        <p:tgtEl>
                                          <p:spTgt spid="10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灯片编号占位符 3"/>
          <p:cNvSpPr>
            <a:spLocks noGrp="1" noChangeArrowheads="1"/>
          </p:cNvSpPr>
          <p:nvPr>
            <p:ph type="sldNum" sz="quarter" idx="10"/>
          </p:nvPr>
        </p:nvSpPr>
        <p:spPr>
          <a:noFill/>
          <a:ln>
            <a:miter lim="800000"/>
            <a:headEnd/>
            <a:tailEnd/>
          </a:ln>
        </p:spPr>
        <p:txBody>
          <a:bodyPr/>
          <a:lstStyle/>
          <a:p>
            <a:fld id="{5B12656C-6C41-4ED5-A71A-73EE732B8259}" type="slidenum">
              <a:rPr lang="zh-TW" altLang="en-US"/>
              <a:pPr/>
              <a:t>40</a:t>
            </a:fld>
            <a:endParaRPr lang="zh-TW" altLang="en-US"/>
          </a:p>
        </p:txBody>
      </p:sp>
      <p:sp>
        <p:nvSpPr>
          <p:cNvPr id="124935" name="Rectangle 7"/>
          <p:cNvSpPr>
            <a:spLocks noGrp="1" noChangeArrowheads="1"/>
          </p:cNvSpPr>
          <p:nvPr>
            <p:ph type="title"/>
          </p:nvPr>
        </p:nvSpPr>
        <p:spPr>
          <a:xfrm>
            <a:off x="1568450" y="188913"/>
            <a:ext cx="6191250" cy="701675"/>
          </a:xfrm>
        </p:spPr>
        <p:txBody>
          <a:bodyPr/>
          <a:lstStyle/>
          <a:p>
            <a:pPr eaLnBrk="1" hangingPunct="1">
              <a:lnSpc>
                <a:spcPct val="90000"/>
              </a:lnSpc>
              <a:defRPr/>
            </a:pPr>
            <a:r>
              <a:rPr lang="en-US" altLang="zh-CN" sz="4000" dirty="0">
                <a:solidFill>
                  <a:srgbClr val="FF0000"/>
                </a:solidFill>
              </a:rPr>
              <a:t>1.3  </a:t>
            </a:r>
            <a:r>
              <a:rPr lang="zh-CN" altLang="en-US" sz="4000" dirty="0">
                <a:solidFill>
                  <a:srgbClr val="FF0000"/>
                </a:solidFill>
              </a:rPr>
              <a:t>人类智能与人工智能</a:t>
            </a:r>
          </a:p>
        </p:txBody>
      </p:sp>
      <p:sp>
        <p:nvSpPr>
          <p:cNvPr id="8" name="Text Box 2"/>
          <p:cNvSpPr txBox="1">
            <a:spLocks noChangeArrowheads="1"/>
          </p:cNvSpPr>
          <p:nvPr/>
        </p:nvSpPr>
        <p:spPr bwMode="auto">
          <a:xfrm>
            <a:off x="1120775" y="1196975"/>
            <a:ext cx="6983413" cy="3970338"/>
          </a:xfrm>
          <a:prstGeom prst="rect">
            <a:avLst/>
          </a:prstGeom>
          <a:noFill/>
          <a:ln>
            <a:noFill/>
          </a:ln>
          <a:effectLst/>
        </p:spPr>
        <p:txBody>
          <a:bodyPr anchor="ct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Clr>
                <a:srgbClr val="00FFFF"/>
              </a:buClr>
              <a:buSzPct val="90000"/>
              <a:buFont typeface="Wingdings" panose="05000000000000000000" pitchFamily="2" charset="2"/>
              <a:buNone/>
              <a:defRPr/>
            </a:pPr>
            <a:r>
              <a:rPr lang="en-US" altLang="zh-CN" sz="3600" dirty="0">
                <a:solidFill>
                  <a:srgbClr val="0000FF"/>
                </a:solidFill>
                <a:effectLst>
                  <a:outerShdw blurRad="38100" dist="38100" dir="2700000" algn="tl">
                    <a:srgbClr val="C0C0C0"/>
                  </a:outerShdw>
                </a:effectLst>
                <a:latin typeface="+mj-lt"/>
                <a:ea typeface="+mj-ea"/>
                <a:cs typeface="+mj-cs"/>
              </a:rPr>
              <a:t>1.3.1 </a:t>
            </a:r>
            <a:r>
              <a:rPr lang="zh-CN" altLang="en-US" sz="3600" dirty="0">
                <a:solidFill>
                  <a:srgbClr val="0000FF"/>
                </a:solidFill>
                <a:effectLst>
                  <a:outerShdw blurRad="38100" dist="38100" dir="2700000" algn="tl">
                    <a:srgbClr val="C0C0C0"/>
                  </a:outerShdw>
                </a:effectLst>
                <a:latin typeface="+mj-lt"/>
                <a:ea typeface="+mj-ea"/>
                <a:cs typeface="+mj-cs"/>
              </a:rPr>
              <a:t>智能信息处理系统的假设</a:t>
            </a:r>
            <a:r>
              <a:rPr kumimoji="1" lang="zh-CN" altLang="en-US" sz="3200" b="0" dirty="0">
                <a:solidFill>
                  <a:srgbClr val="000000"/>
                </a:solidFill>
                <a:latin typeface="Times New Roman" panose="02020603050405020304" pitchFamily="18" charset="0"/>
                <a:ea typeface="华文新魏" pitchFamily="2" charset="-122"/>
              </a:rPr>
              <a:t> </a:t>
            </a:r>
          </a:p>
          <a:p>
            <a:pPr eaLnBrk="1" hangingPunct="1">
              <a:lnSpc>
                <a:spcPct val="100000"/>
              </a:lnSpc>
              <a:spcBef>
                <a:spcPct val="20000"/>
              </a:spcBef>
              <a:buClr>
                <a:srgbClr val="00FFFF"/>
              </a:buClr>
              <a:buSzPct val="90000"/>
              <a:buFont typeface="Wingdings" panose="05000000000000000000" pitchFamily="2" charset="2"/>
              <a:buChar char="v"/>
              <a:defRPr/>
            </a:pPr>
            <a:r>
              <a:rPr kumimoji="1" lang="zh-CN" altLang="en-US" sz="3200" b="0" dirty="0">
                <a:solidFill>
                  <a:srgbClr val="000000"/>
                </a:solidFill>
                <a:latin typeface="Times New Roman" panose="02020603050405020304" pitchFamily="18" charset="0"/>
                <a:ea typeface="华文新魏" pitchFamily="2" charset="-122"/>
              </a:rPr>
              <a:t>  人是一种智能信息处理系统</a:t>
            </a:r>
          </a:p>
          <a:p>
            <a:pPr eaLnBrk="1" hangingPunct="1">
              <a:lnSpc>
                <a:spcPct val="100000"/>
              </a:lnSpc>
              <a:spcBef>
                <a:spcPct val="20000"/>
              </a:spcBef>
              <a:buClr>
                <a:srgbClr val="00FFFF"/>
              </a:buClr>
              <a:buSzPct val="90000"/>
              <a:buFont typeface="Wingdings" panose="05000000000000000000" pitchFamily="2" charset="2"/>
              <a:buChar char="v"/>
              <a:defRPr/>
            </a:pPr>
            <a:r>
              <a:rPr kumimoji="1" lang="zh-CN" altLang="en-US" sz="3200" b="0" dirty="0">
                <a:solidFill>
                  <a:srgbClr val="000000"/>
                </a:solidFill>
                <a:latin typeface="Times New Roman" panose="02020603050405020304" pitchFamily="18" charset="0"/>
                <a:ea typeface="华文新魏" pitchFamily="2" charset="-122"/>
              </a:rPr>
              <a:t>  物理符号系统的六种基本功能</a:t>
            </a:r>
          </a:p>
          <a:p>
            <a:pPr eaLnBrk="1" hangingPunct="1">
              <a:lnSpc>
                <a:spcPct val="100000"/>
              </a:lnSpc>
              <a:spcBef>
                <a:spcPct val="20000"/>
              </a:spcBef>
              <a:buClr>
                <a:srgbClr val="00FFFF"/>
              </a:buClr>
              <a:buSzPct val="90000"/>
              <a:buFont typeface="Wingdings" panose="05000000000000000000" pitchFamily="2" charset="2"/>
              <a:buChar char="v"/>
              <a:defRPr/>
            </a:pPr>
            <a:r>
              <a:rPr kumimoji="1" lang="zh-CN" altLang="en-US" sz="3200" b="0" dirty="0">
                <a:solidFill>
                  <a:srgbClr val="000000"/>
                </a:solidFill>
                <a:latin typeface="Times New Roman" panose="02020603050405020304" pitchFamily="18" charset="0"/>
                <a:ea typeface="华文新魏" pitchFamily="2" charset="-122"/>
              </a:rPr>
              <a:t>  物理符号系统的假设</a:t>
            </a:r>
          </a:p>
          <a:p>
            <a:pPr lvl="1" eaLnBrk="1" hangingPunct="1">
              <a:lnSpc>
                <a:spcPct val="100000"/>
              </a:lnSpc>
              <a:spcBef>
                <a:spcPct val="20000"/>
              </a:spcBef>
              <a:buClr>
                <a:srgbClr val="FFFF66"/>
              </a:buClr>
              <a:buSzPct val="90000"/>
              <a:buFont typeface="Wingdings" panose="05000000000000000000" pitchFamily="2" charset="2"/>
              <a:buChar char="v"/>
              <a:defRPr/>
            </a:pPr>
            <a:r>
              <a:rPr kumimoji="1" lang="zh-CN" altLang="en-US" sz="2800" b="0" dirty="0">
                <a:solidFill>
                  <a:srgbClr val="000000"/>
                </a:solidFill>
                <a:latin typeface="Times New Roman" panose="02020603050405020304" pitchFamily="18" charset="0"/>
                <a:ea typeface="华文新魏" pitchFamily="2" charset="-122"/>
              </a:rPr>
              <a:t> 推论一</a:t>
            </a:r>
          </a:p>
          <a:p>
            <a:pPr lvl="1" eaLnBrk="1" hangingPunct="1">
              <a:lnSpc>
                <a:spcPct val="100000"/>
              </a:lnSpc>
              <a:spcBef>
                <a:spcPct val="20000"/>
              </a:spcBef>
              <a:buClr>
                <a:srgbClr val="FFFF66"/>
              </a:buClr>
              <a:buSzPct val="90000"/>
              <a:buFont typeface="Wingdings" panose="05000000000000000000" pitchFamily="2" charset="2"/>
              <a:buChar char="v"/>
              <a:defRPr/>
            </a:pPr>
            <a:r>
              <a:rPr kumimoji="1" lang="zh-CN" altLang="en-US" sz="2800" b="0" dirty="0">
                <a:solidFill>
                  <a:srgbClr val="000000"/>
                </a:solidFill>
                <a:latin typeface="Times New Roman" panose="02020603050405020304" pitchFamily="18" charset="0"/>
                <a:ea typeface="华文新魏" pitchFamily="2" charset="-122"/>
              </a:rPr>
              <a:t> 推论二</a:t>
            </a:r>
          </a:p>
          <a:p>
            <a:pPr lvl="1" eaLnBrk="1" hangingPunct="1">
              <a:lnSpc>
                <a:spcPct val="100000"/>
              </a:lnSpc>
              <a:spcBef>
                <a:spcPct val="20000"/>
              </a:spcBef>
              <a:buClr>
                <a:srgbClr val="FFFF66"/>
              </a:buClr>
              <a:buSzPct val="90000"/>
              <a:buFont typeface="Wingdings" panose="05000000000000000000" pitchFamily="2" charset="2"/>
              <a:buChar char="v"/>
              <a:defRPr/>
            </a:pPr>
            <a:r>
              <a:rPr kumimoji="1" lang="zh-CN" altLang="en-US" sz="2800" b="0" dirty="0">
                <a:solidFill>
                  <a:srgbClr val="000000"/>
                </a:solidFill>
                <a:latin typeface="Times New Roman" panose="02020603050405020304" pitchFamily="18" charset="0"/>
                <a:ea typeface="华文新魏" pitchFamily="2" charset="-122"/>
              </a:rPr>
              <a:t> 推论三</a:t>
            </a:r>
          </a:p>
        </p:txBody>
      </p:sp>
      <p:grpSp>
        <p:nvGrpSpPr>
          <p:cNvPr id="5" name="Group 4"/>
          <p:cNvGrpSpPr>
            <a:grpSpLocks/>
          </p:cNvGrpSpPr>
          <p:nvPr/>
        </p:nvGrpSpPr>
        <p:grpSpPr bwMode="auto">
          <a:xfrm>
            <a:off x="4664075" y="3041650"/>
            <a:ext cx="3816350" cy="3316288"/>
            <a:chOff x="3880" y="818"/>
            <a:chExt cx="2279" cy="2147"/>
          </a:xfrm>
        </p:grpSpPr>
        <p:pic>
          <p:nvPicPr>
            <p:cNvPr id="62470" name="Picture 5" descr="MC900434411[1]"/>
            <p:cNvPicPr>
              <a:picLocks noChangeAspect="1" noChangeArrowheads="1"/>
            </p:cNvPicPr>
            <p:nvPr/>
          </p:nvPicPr>
          <p:blipFill>
            <a:blip r:embed="rId2" cstate="print"/>
            <a:srcRect/>
            <a:stretch>
              <a:fillRect/>
            </a:stretch>
          </p:blipFill>
          <p:spPr bwMode="auto">
            <a:xfrm>
              <a:off x="3880" y="2239"/>
              <a:ext cx="645" cy="726"/>
            </a:xfrm>
            <a:prstGeom prst="rect">
              <a:avLst/>
            </a:prstGeom>
            <a:noFill/>
            <a:ln w="9525">
              <a:noFill/>
              <a:miter lim="800000"/>
              <a:headEnd/>
              <a:tailEnd/>
            </a:ln>
          </p:spPr>
        </p:pic>
        <p:sp>
          <p:nvSpPr>
            <p:cNvPr id="62471" name="AutoShape 6"/>
            <p:cNvSpPr>
              <a:spLocks noChangeArrowheads="1"/>
            </p:cNvSpPr>
            <p:nvPr/>
          </p:nvSpPr>
          <p:spPr bwMode="auto">
            <a:xfrm>
              <a:off x="4141" y="818"/>
              <a:ext cx="2018" cy="1492"/>
            </a:xfrm>
            <a:prstGeom prst="cloudCallout">
              <a:avLst>
                <a:gd name="adj1" fmla="val -25718"/>
                <a:gd name="adj2" fmla="val 72968"/>
              </a:avLst>
            </a:prstGeom>
            <a:solidFill>
              <a:srgbClr val="0000FF"/>
            </a:solidFill>
            <a:ln w="9525">
              <a:solidFill>
                <a:schemeClr val="tx1"/>
              </a:solidFill>
              <a:round/>
              <a:headEnd/>
              <a:tailEnd/>
            </a:ln>
            <a:effectLst>
              <a:outerShdw dist="107763" dir="2700000" algn="ctr" rotWithShape="0">
                <a:schemeClr val="bg2">
                  <a:alpha val="50000"/>
                </a:schemeClr>
              </a:outerShdw>
            </a:effectLst>
          </p:spPr>
          <p:txBody>
            <a:bodyPr lIns="0" rIns="0"/>
            <a:lstStyle/>
            <a:p>
              <a:pPr algn="ctr" eaLnBrk="1" hangingPunct="1">
                <a:lnSpc>
                  <a:spcPct val="120000"/>
                </a:lnSpc>
                <a:spcBef>
                  <a:spcPct val="50000"/>
                </a:spcBef>
              </a:pPr>
              <a:r>
                <a:rPr lang="zh-CN" altLang="en-US">
                  <a:solidFill>
                    <a:schemeClr val="bg1"/>
                  </a:solidFill>
                </a:rPr>
                <a:t>你认为人工智能是否能够超过人类智能？</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ou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灯片编号占位符 3"/>
          <p:cNvSpPr>
            <a:spLocks noGrp="1" noChangeArrowheads="1"/>
          </p:cNvSpPr>
          <p:nvPr>
            <p:ph type="sldNum" sz="quarter" idx="10"/>
          </p:nvPr>
        </p:nvSpPr>
        <p:spPr>
          <a:noFill/>
          <a:ln>
            <a:miter lim="800000"/>
            <a:headEnd/>
            <a:tailEnd/>
          </a:ln>
        </p:spPr>
        <p:txBody>
          <a:bodyPr/>
          <a:lstStyle/>
          <a:p>
            <a:fld id="{5996E857-926B-4E2F-A897-89F59AF72858}" type="slidenum">
              <a:rPr lang="zh-TW" altLang="en-US"/>
              <a:pPr/>
              <a:t>41</a:t>
            </a:fld>
            <a:endParaRPr lang="zh-TW" altLang="en-US"/>
          </a:p>
        </p:txBody>
      </p:sp>
      <p:sp>
        <p:nvSpPr>
          <p:cNvPr id="124935" name="Rectangle 7"/>
          <p:cNvSpPr>
            <a:spLocks noGrp="1" noChangeArrowheads="1"/>
          </p:cNvSpPr>
          <p:nvPr>
            <p:ph type="title"/>
          </p:nvPr>
        </p:nvSpPr>
        <p:spPr>
          <a:xfrm>
            <a:off x="1568450" y="188913"/>
            <a:ext cx="6191250" cy="701675"/>
          </a:xfrm>
        </p:spPr>
        <p:txBody>
          <a:bodyPr/>
          <a:lstStyle/>
          <a:p>
            <a:pPr eaLnBrk="1" hangingPunct="1">
              <a:lnSpc>
                <a:spcPct val="90000"/>
              </a:lnSpc>
              <a:defRPr/>
            </a:pPr>
            <a:r>
              <a:rPr lang="en-US" altLang="zh-CN" sz="4000" dirty="0">
                <a:solidFill>
                  <a:srgbClr val="FF0000"/>
                </a:solidFill>
              </a:rPr>
              <a:t>1.3  </a:t>
            </a:r>
            <a:r>
              <a:rPr lang="zh-CN" altLang="en-US" sz="4000" dirty="0">
                <a:solidFill>
                  <a:srgbClr val="FF0000"/>
                </a:solidFill>
              </a:rPr>
              <a:t>人类智能与人工智能</a:t>
            </a:r>
          </a:p>
        </p:txBody>
      </p:sp>
      <p:sp>
        <p:nvSpPr>
          <p:cNvPr id="6" name="Rectangle 2"/>
          <p:cNvSpPr txBox="1">
            <a:spLocks noChangeArrowheads="1"/>
          </p:cNvSpPr>
          <p:nvPr/>
        </p:nvSpPr>
        <p:spPr>
          <a:xfrm>
            <a:off x="685800" y="990600"/>
            <a:ext cx="6407150" cy="76200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defRPr/>
            </a:pPr>
            <a:r>
              <a:rPr lang="en-US" altLang="zh-CN" sz="3600" dirty="0">
                <a:solidFill>
                  <a:srgbClr val="0000FF"/>
                </a:solidFill>
                <a:effectLst>
                  <a:outerShdw blurRad="38100" dist="38100" dir="2700000" algn="tl">
                    <a:srgbClr val="C0C0C0"/>
                  </a:outerShdw>
                </a:effectLst>
                <a:latin typeface="Calibri Light" panose="020F0302020204030204"/>
                <a:ea typeface="宋体" panose="02010600030101010101" pitchFamily="2" charset="-122"/>
              </a:rPr>
              <a:t>1.3.2 </a:t>
            </a:r>
            <a:r>
              <a:rPr lang="zh-CN" altLang="en-US" sz="3600" dirty="0">
                <a:solidFill>
                  <a:srgbClr val="0000FF"/>
                </a:solidFill>
                <a:effectLst>
                  <a:outerShdw blurRad="38100" dist="38100" dir="2700000" algn="tl">
                    <a:srgbClr val="C0C0C0"/>
                  </a:outerShdw>
                </a:effectLst>
                <a:latin typeface="Calibri Light" panose="020F0302020204030204"/>
                <a:ea typeface="宋体" panose="02010600030101010101" pitchFamily="2" charset="-122"/>
              </a:rPr>
              <a:t>人类智能的计算机模拟</a:t>
            </a:r>
          </a:p>
        </p:txBody>
      </p:sp>
      <p:sp>
        <p:nvSpPr>
          <p:cNvPr id="7" name="Text Box 2"/>
          <p:cNvSpPr txBox="1">
            <a:spLocks noChangeArrowheads="1"/>
          </p:cNvSpPr>
          <p:nvPr/>
        </p:nvSpPr>
        <p:spPr bwMode="auto">
          <a:xfrm>
            <a:off x="971550" y="1844675"/>
            <a:ext cx="6189663" cy="3970338"/>
          </a:xfrm>
          <a:prstGeom prst="rect">
            <a:avLst/>
          </a:prstGeom>
          <a:noFill/>
          <a:ln w="9525">
            <a:noFill/>
            <a:miter lim="800000"/>
            <a:headEnd/>
            <a:tailEnd/>
          </a:ln>
        </p:spPr>
        <p:txBody>
          <a:bodyPr anchor="ctr">
            <a:spAutoFit/>
          </a:bodyPr>
          <a:lstStyle/>
          <a:p>
            <a:pPr marL="342900" indent="-342900" eaLnBrk="1" hangingPunct="1">
              <a:lnSpc>
                <a:spcPct val="90000"/>
              </a:lnSpc>
              <a:spcBef>
                <a:spcPct val="20000"/>
              </a:spcBef>
              <a:buClr>
                <a:srgbClr val="00FFFF"/>
              </a:buClr>
              <a:buSzPct val="90000"/>
              <a:buFont typeface="Wingdings" pitchFamily="2" charset="2"/>
              <a:buChar char="v"/>
            </a:pPr>
            <a:r>
              <a:rPr lang="en-US" altLang="zh-CN" sz="3200" b="0">
                <a:solidFill>
                  <a:srgbClr val="000000"/>
                </a:solidFill>
                <a:latin typeface="Times New Roman" pitchFamily="18" charset="0"/>
                <a:ea typeface="华文新魏" pitchFamily="2" charset="-122"/>
              </a:rPr>
              <a:t> </a:t>
            </a:r>
            <a:r>
              <a:rPr lang="zh-CN" altLang="en-US" sz="3200" b="0">
                <a:solidFill>
                  <a:srgbClr val="000000"/>
                </a:solidFill>
                <a:latin typeface="Times New Roman" pitchFamily="18" charset="0"/>
                <a:ea typeface="华文新魏" pitchFamily="2" charset="-122"/>
              </a:rPr>
              <a:t>机器智能可以模拟人类智能</a:t>
            </a:r>
          </a:p>
          <a:p>
            <a:pPr marL="342900" indent="-342900" eaLnBrk="1" hangingPunct="1">
              <a:lnSpc>
                <a:spcPct val="90000"/>
              </a:lnSpc>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ea typeface="华文新魏" pitchFamily="2" charset="-122"/>
              </a:rPr>
              <a:t> 智能计算机</a:t>
            </a:r>
          </a:p>
          <a:p>
            <a:pPr marL="742950" lvl="1" indent="-285750" eaLnBrk="1" hangingPunct="1">
              <a:lnSpc>
                <a:spcPct val="90000"/>
              </a:lnSpc>
              <a:spcBef>
                <a:spcPct val="20000"/>
              </a:spcBef>
              <a:buClr>
                <a:srgbClr val="FFFF66"/>
              </a:buClr>
              <a:buSzPct val="90000"/>
              <a:buFont typeface="Wingdings" pitchFamily="2" charset="2"/>
              <a:buChar char="v"/>
            </a:pPr>
            <a:r>
              <a:rPr lang="zh-CN" altLang="en-US">
                <a:solidFill>
                  <a:srgbClr val="000000"/>
                </a:solidFill>
                <a:latin typeface="Times New Roman" pitchFamily="18" charset="0"/>
                <a:ea typeface="华文新魏" pitchFamily="2" charset="-122"/>
              </a:rPr>
              <a:t> 下棋</a:t>
            </a:r>
          </a:p>
          <a:p>
            <a:pPr marL="742950" lvl="1" indent="-285750" eaLnBrk="1" hangingPunct="1">
              <a:lnSpc>
                <a:spcPct val="90000"/>
              </a:lnSpc>
              <a:spcBef>
                <a:spcPct val="20000"/>
              </a:spcBef>
              <a:buClr>
                <a:srgbClr val="FFFF66"/>
              </a:buClr>
              <a:buSzPct val="90000"/>
              <a:buFont typeface="Wingdings" pitchFamily="2" charset="2"/>
              <a:buChar char="v"/>
            </a:pPr>
            <a:r>
              <a:rPr lang="zh-CN" altLang="en-US">
                <a:solidFill>
                  <a:srgbClr val="000000"/>
                </a:solidFill>
                <a:latin typeface="Times New Roman" pitchFamily="18" charset="0"/>
                <a:ea typeface="华文新魏" pitchFamily="2" charset="-122"/>
              </a:rPr>
              <a:t> 定理证明</a:t>
            </a:r>
          </a:p>
          <a:p>
            <a:pPr marL="742950" lvl="1" indent="-285750" eaLnBrk="1" hangingPunct="1">
              <a:lnSpc>
                <a:spcPct val="90000"/>
              </a:lnSpc>
              <a:spcBef>
                <a:spcPct val="20000"/>
              </a:spcBef>
              <a:buClr>
                <a:srgbClr val="FFFF66"/>
              </a:buClr>
              <a:buSzPct val="90000"/>
              <a:buFont typeface="Wingdings" pitchFamily="2" charset="2"/>
              <a:buChar char="v"/>
            </a:pPr>
            <a:r>
              <a:rPr lang="zh-CN" altLang="en-US">
                <a:solidFill>
                  <a:srgbClr val="000000"/>
                </a:solidFill>
                <a:latin typeface="Times New Roman" pitchFamily="18" charset="0"/>
                <a:ea typeface="华文新魏" pitchFamily="2" charset="-122"/>
              </a:rPr>
              <a:t> 语言翻译</a:t>
            </a:r>
          </a:p>
          <a:p>
            <a:pPr marL="342900" indent="-342900" eaLnBrk="1" hangingPunct="1">
              <a:lnSpc>
                <a:spcPct val="90000"/>
              </a:lnSpc>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ea typeface="华文新魏" pitchFamily="2" charset="-122"/>
              </a:rPr>
              <a:t> 新型智能计算机</a:t>
            </a:r>
          </a:p>
          <a:p>
            <a:pPr marL="742950" lvl="1" indent="-285750" eaLnBrk="1" hangingPunct="1">
              <a:lnSpc>
                <a:spcPct val="90000"/>
              </a:lnSpc>
              <a:spcBef>
                <a:spcPct val="20000"/>
              </a:spcBef>
              <a:buClr>
                <a:srgbClr val="FFFF66"/>
              </a:buClr>
              <a:buSzPct val="90000"/>
              <a:buFont typeface="Wingdings" pitchFamily="2" charset="2"/>
              <a:buChar char="v"/>
            </a:pPr>
            <a:r>
              <a:rPr lang="zh-CN" altLang="en-US">
                <a:solidFill>
                  <a:srgbClr val="000000"/>
                </a:solidFill>
                <a:latin typeface="Times New Roman" pitchFamily="18" charset="0"/>
                <a:ea typeface="华文新魏" pitchFamily="2" charset="-122"/>
              </a:rPr>
              <a:t> 神经计算机</a:t>
            </a:r>
          </a:p>
          <a:p>
            <a:pPr marL="742950" lvl="1" indent="-285750" eaLnBrk="1" hangingPunct="1">
              <a:lnSpc>
                <a:spcPct val="90000"/>
              </a:lnSpc>
              <a:spcBef>
                <a:spcPct val="20000"/>
              </a:spcBef>
              <a:buClr>
                <a:srgbClr val="FFFF66"/>
              </a:buClr>
              <a:buSzPct val="90000"/>
              <a:buFont typeface="Wingdings" pitchFamily="2" charset="2"/>
              <a:buChar char="v"/>
            </a:pPr>
            <a:r>
              <a:rPr lang="zh-CN" altLang="en-US">
                <a:solidFill>
                  <a:srgbClr val="000000"/>
                </a:solidFill>
                <a:latin typeface="Times New Roman" pitchFamily="18" charset="0"/>
                <a:ea typeface="华文新魏" pitchFamily="2" charset="-122"/>
              </a:rPr>
              <a:t>量子计算机</a:t>
            </a:r>
          </a:p>
        </p:txBody>
      </p:sp>
      <p:pic>
        <p:nvPicPr>
          <p:cNvPr id="63494" name="Picture 7" descr="äººå·¥æºè½pkäººç±»æºè½"/>
          <p:cNvPicPr>
            <a:picLocks noChangeAspect="1" noChangeArrowheads="1"/>
          </p:cNvPicPr>
          <p:nvPr/>
        </p:nvPicPr>
        <p:blipFill>
          <a:blip r:embed="rId2" cstate="print"/>
          <a:srcRect/>
          <a:stretch>
            <a:fillRect/>
          </a:stretch>
        </p:blipFill>
        <p:spPr bwMode="auto">
          <a:xfrm>
            <a:off x="5003800" y="2865438"/>
            <a:ext cx="3168650" cy="2794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40"/>
          <p:cNvSpPr>
            <a:spLocks noChangeArrowheads="1"/>
          </p:cNvSpPr>
          <p:nvPr/>
        </p:nvSpPr>
        <p:spPr bwMode="auto">
          <a:xfrm>
            <a:off x="217488" y="133350"/>
            <a:ext cx="328612" cy="587375"/>
          </a:xfrm>
          <a:prstGeom prst="rect">
            <a:avLst/>
          </a:prstGeom>
          <a:solidFill>
            <a:schemeClr val="accent2"/>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15" name="Rectangle 41"/>
          <p:cNvSpPr>
            <a:spLocks noChangeArrowheads="1"/>
          </p:cNvSpPr>
          <p:nvPr/>
        </p:nvSpPr>
        <p:spPr bwMode="auto">
          <a:xfrm>
            <a:off x="504825" y="133350"/>
            <a:ext cx="246063" cy="587375"/>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16" name="Rectangle 42"/>
          <p:cNvSpPr>
            <a:spLocks noChangeArrowheads="1"/>
          </p:cNvSpPr>
          <p:nvPr/>
        </p:nvSpPr>
        <p:spPr bwMode="auto">
          <a:xfrm>
            <a:off x="311150" y="655638"/>
            <a:ext cx="315913" cy="587375"/>
          </a:xfrm>
          <a:prstGeom prst="rect">
            <a:avLst/>
          </a:prstGeom>
          <a:solidFill>
            <a:schemeClr val="folHlink"/>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17" name="Rectangle 43"/>
          <p:cNvSpPr>
            <a:spLocks noChangeArrowheads="1"/>
          </p:cNvSpPr>
          <p:nvPr/>
        </p:nvSpPr>
        <p:spPr bwMode="auto">
          <a:xfrm>
            <a:off x="588963" y="655638"/>
            <a:ext cx="276225" cy="5873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18" name="Rectangle 44"/>
          <p:cNvSpPr>
            <a:spLocks noChangeArrowheads="1"/>
          </p:cNvSpPr>
          <p:nvPr/>
        </p:nvSpPr>
        <p:spPr bwMode="auto">
          <a:xfrm>
            <a:off x="0" y="565150"/>
            <a:ext cx="420688" cy="522288"/>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19" name="Rectangle 40"/>
          <p:cNvSpPr>
            <a:spLocks noChangeArrowheads="1"/>
          </p:cNvSpPr>
          <p:nvPr/>
        </p:nvSpPr>
        <p:spPr bwMode="auto">
          <a:xfrm>
            <a:off x="217488" y="133350"/>
            <a:ext cx="328612" cy="587375"/>
          </a:xfrm>
          <a:prstGeom prst="rect">
            <a:avLst/>
          </a:prstGeom>
          <a:solidFill>
            <a:schemeClr val="accent2"/>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0" name="Rectangle 41"/>
          <p:cNvSpPr>
            <a:spLocks noChangeArrowheads="1"/>
          </p:cNvSpPr>
          <p:nvPr/>
        </p:nvSpPr>
        <p:spPr bwMode="auto">
          <a:xfrm>
            <a:off x="504825" y="133350"/>
            <a:ext cx="246063" cy="587375"/>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1" name="Rectangle 42"/>
          <p:cNvSpPr>
            <a:spLocks noChangeArrowheads="1"/>
          </p:cNvSpPr>
          <p:nvPr/>
        </p:nvSpPr>
        <p:spPr bwMode="auto">
          <a:xfrm>
            <a:off x="311150" y="655638"/>
            <a:ext cx="315913" cy="587375"/>
          </a:xfrm>
          <a:prstGeom prst="rect">
            <a:avLst/>
          </a:prstGeom>
          <a:solidFill>
            <a:schemeClr val="folHlink"/>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2" name="Rectangle 43"/>
          <p:cNvSpPr>
            <a:spLocks noChangeArrowheads="1"/>
          </p:cNvSpPr>
          <p:nvPr/>
        </p:nvSpPr>
        <p:spPr bwMode="auto">
          <a:xfrm>
            <a:off x="588963" y="655638"/>
            <a:ext cx="276225" cy="5873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3" name="Rectangle 44"/>
          <p:cNvSpPr>
            <a:spLocks noChangeArrowheads="1"/>
          </p:cNvSpPr>
          <p:nvPr/>
        </p:nvSpPr>
        <p:spPr bwMode="auto">
          <a:xfrm>
            <a:off x="0" y="565150"/>
            <a:ext cx="420688" cy="522288"/>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4" name="Rectangle 48"/>
          <p:cNvSpPr>
            <a:spLocks noChangeAspect="1" noChangeArrowheads="1"/>
          </p:cNvSpPr>
          <p:nvPr/>
        </p:nvSpPr>
        <p:spPr bwMode="auto">
          <a:xfrm flipH="1">
            <a:off x="8555038" y="6348413"/>
            <a:ext cx="190500" cy="282575"/>
          </a:xfrm>
          <a:prstGeom prst="rect">
            <a:avLst/>
          </a:prstGeom>
          <a:solidFill>
            <a:schemeClr val="folHlink"/>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5" name="Rectangle 49"/>
          <p:cNvSpPr>
            <a:spLocks noChangeAspect="1" noChangeArrowheads="1"/>
          </p:cNvSpPr>
          <p:nvPr/>
        </p:nvSpPr>
        <p:spPr bwMode="auto">
          <a:xfrm flipH="1">
            <a:off x="8413750" y="6348413"/>
            <a:ext cx="165100" cy="2825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6" name="Rectangle 48"/>
          <p:cNvSpPr>
            <a:spLocks noChangeAspect="1" noChangeArrowheads="1"/>
          </p:cNvSpPr>
          <p:nvPr/>
        </p:nvSpPr>
        <p:spPr bwMode="auto">
          <a:xfrm flipH="1">
            <a:off x="8555038" y="6348413"/>
            <a:ext cx="190500" cy="282575"/>
          </a:xfrm>
          <a:prstGeom prst="rect">
            <a:avLst/>
          </a:prstGeom>
          <a:solidFill>
            <a:schemeClr val="folHlink"/>
          </a:soli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64527" name="Rectangle 49"/>
          <p:cNvSpPr>
            <a:spLocks noChangeAspect="1" noChangeArrowheads="1"/>
          </p:cNvSpPr>
          <p:nvPr/>
        </p:nvSpPr>
        <p:spPr bwMode="auto">
          <a:xfrm flipH="1">
            <a:off x="8413750" y="6348413"/>
            <a:ext cx="165100" cy="282575"/>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zh-CN" altLang="en-US" sz="2400" b="0">
              <a:solidFill>
                <a:schemeClr val="tx1"/>
              </a:solidFill>
              <a:latin typeface="Tahoma" pitchFamily="34" charset="0"/>
              <a:ea typeface="宋体" pitchFamily="2" charset="-122"/>
            </a:endParaRPr>
          </a:p>
        </p:txBody>
      </p:sp>
      <p:sp>
        <p:nvSpPr>
          <p:cNvPr id="23" name="Text Box 2"/>
          <p:cNvSpPr txBox="1">
            <a:spLocks noChangeArrowheads="1"/>
          </p:cNvSpPr>
          <p:nvPr/>
        </p:nvSpPr>
        <p:spPr bwMode="auto">
          <a:xfrm>
            <a:off x="1331913" y="1243013"/>
            <a:ext cx="2762250" cy="2370137"/>
          </a:xfrm>
          <a:prstGeom prst="rect">
            <a:avLst/>
          </a:prstGeom>
          <a:noFill/>
          <a:ln w="9525">
            <a:noFill/>
            <a:miter lim="800000"/>
            <a:headEnd/>
            <a:tailEnd/>
          </a:ln>
        </p:spPr>
        <p:txBody>
          <a:bodyPr anchor="ctr">
            <a:spAutoFit/>
          </a:bodyPr>
          <a:lstStyle/>
          <a:p>
            <a:pPr marL="342900" indent="-342900">
              <a:lnSpc>
                <a:spcPct val="90000"/>
              </a:lnSpc>
              <a:spcBef>
                <a:spcPct val="20000"/>
              </a:spcBef>
              <a:buClr>
                <a:srgbClr val="00FFFF"/>
              </a:buClr>
              <a:buSzPct val="90000"/>
              <a:buFont typeface="Wingdings" pitchFamily="2" charset="2"/>
              <a:buChar char="v"/>
            </a:pPr>
            <a:r>
              <a:rPr lang="en-US" altLang="zh-CN">
                <a:solidFill>
                  <a:schemeClr val="tx1"/>
                </a:solidFill>
                <a:latin typeface="Times New Roman" pitchFamily="18" charset="0"/>
                <a:ea typeface="华文新魏" pitchFamily="2" charset="-122"/>
              </a:rPr>
              <a:t> </a:t>
            </a:r>
            <a:r>
              <a:rPr lang="zh-CN" altLang="en-US">
                <a:solidFill>
                  <a:schemeClr val="tx1"/>
                </a:solidFill>
                <a:latin typeface="Times New Roman" pitchFamily="18" charset="0"/>
                <a:ea typeface="华文新魏" pitchFamily="2" charset="-122"/>
              </a:rPr>
              <a:t>专家系统</a:t>
            </a:r>
            <a:endParaRPr lang="en-US" altLang="zh-CN">
              <a:solidFill>
                <a:schemeClr val="tx1"/>
              </a:solidFill>
              <a:latin typeface="Times New Roman" pitchFamily="18" charset="0"/>
              <a:ea typeface="华文新魏" pitchFamily="2" charset="-122"/>
            </a:endParaRP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 模糊逻辑系统</a:t>
            </a:r>
            <a:endParaRPr lang="en-US" altLang="zh-CN">
              <a:solidFill>
                <a:schemeClr val="tx1"/>
              </a:solidFill>
              <a:latin typeface="Times New Roman" pitchFamily="18" charset="0"/>
              <a:ea typeface="华文新魏" pitchFamily="2" charset="-122"/>
            </a:endParaRP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 神经网络系统</a:t>
            </a:r>
            <a:endParaRPr lang="en-US" altLang="zh-CN">
              <a:solidFill>
                <a:schemeClr val="tx1"/>
              </a:solidFill>
              <a:latin typeface="Times New Roman" pitchFamily="18" charset="0"/>
              <a:ea typeface="华文新魏" pitchFamily="2" charset="-122"/>
            </a:endParaRP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 机器学习系统</a:t>
            </a:r>
            <a:endParaRPr lang="en-US" altLang="zh-CN">
              <a:solidFill>
                <a:schemeClr val="tx1"/>
              </a:solidFill>
              <a:latin typeface="Times New Roman" pitchFamily="18" charset="0"/>
              <a:ea typeface="华文新魏" pitchFamily="2" charset="-122"/>
            </a:endParaRPr>
          </a:p>
          <a:p>
            <a:pPr marL="342900" indent="-342900">
              <a:lnSpc>
                <a:spcPct val="90000"/>
              </a:lnSpc>
              <a:spcBef>
                <a:spcPct val="20000"/>
              </a:spcBef>
              <a:buClr>
                <a:srgbClr val="00FFFF"/>
              </a:buClr>
              <a:buSzPct val="90000"/>
              <a:buFont typeface="Wingdings" pitchFamily="2" charset="2"/>
              <a:buChar char="v"/>
            </a:pPr>
            <a:r>
              <a:rPr lang="en-US" altLang="zh-CN">
                <a:solidFill>
                  <a:schemeClr val="tx1"/>
                </a:solidFill>
                <a:latin typeface="Times New Roman" pitchFamily="18" charset="0"/>
                <a:ea typeface="华文新魏" pitchFamily="2" charset="-122"/>
              </a:rPr>
              <a:t> </a:t>
            </a:r>
            <a:r>
              <a:rPr lang="zh-CN" altLang="en-US">
                <a:solidFill>
                  <a:schemeClr val="tx1"/>
                </a:solidFill>
                <a:latin typeface="Times New Roman" pitchFamily="18" charset="0"/>
                <a:ea typeface="华文新魏" pitchFamily="2" charset="-122"/>
              </a:rPr>
              <a:t>仿生进化系统</a:t>
            </a:r>
          </a:p>
        </p:txBody>
      </p:sp>
      <p:sp>
        <p:nvSpPr>
          <p:cNvPr id="24" name="Rectangle 2"/>
          <p:cNvSpPr txBox="1">
            <a:spLocks noChangeArrowheads="1"/>
          </p:cNvSpPr>
          <p:nvPr/>
        </p:nvSpPr>
        <p:spPr>
          <a:xfrm>
            <a:off x="579438" y="133350"/>
            <a:ext cx="7558087" cy="762000"/>
          </a:xfrm>
          <a:prstGeom prst="rect">
            <a:avLst/>
          </a:prstGeom>
        </p:spPr>
        <p:txBody>
          <a:bodyPr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altLang="zh-CN" sz="4000" dirty="0">
                <a:solidFill>
                  <a:srgbClr val="0000FF"/>
                </a:solidFill>
              </a:rPr>
              <a:t>1.4  </a:t>
            </a:r>
            <a:r>
              <a:rPr lang="zh-CN" altLang="en-US" sz="4000" dirty="0">
                <a:solidFill>
                  <a:srgbClr val="0000FF"/>
                </a:solidFill>
              </a:rPr>
              <a:t>人工智能系统的分类</a:t>
            </a:r>
          </a:p>
        </p:txBody>
      </p:sp>
      <p:sp>
        <p:nvSpPr>
          <p:cNvPr id="2" name="Text Box 2"/>
          <p:cNvSpPr txBox="1">
            <a:spLocks noChangeArrowheads="1"/>
          </p:cNvSpPr>
          <p:nvPr/>
        </p:nvSpPr>
        <p:spPr bwMode="auto">
          <a:xfrm>
            <a:off x="4510088" y="1243013"/>
            <a:ext cx="3627437" cy="2376487"/>
          </a:xfrm>
          <a:prstGeom prst="rect">
            <a:avLst/>
          </a:prstGeom>
          <a:noFill/>
          <a:ln w="9525">
            <a:noFill/>
            <a:miter lim="800000"/>
            <a:headEnd/>
            <a:tailEnd/>
          </a:ln>
        </p:spPr>
        <p:txBody>
          <a:bodyPr anchor="ctr">
            <a:spAutoFit/>
          </a:bodyPr>
          <a:lstStyle/>
          <a:p>
            <a:pPr marL="342900" indent="-342900">
              <a:lnSpc>
                <a:spcPct val="90000"/>
              </a:lnSpc>
              <a:spcBef>
                <a:spcPct val="20000"/>
              </a:spcBef>
              <a:buClr>
                <a:srgbClr val="00FFFF"/>
              </a:buClr>
              <a:buSzPct val="90000"/>
              <a:buFont typeface="Wingdings" pitchFamily="2" charset="2"/>
              <a:buChar char="v"/>
            </a:pPr>
            <a:r>
              <a:rPr lang="en-US" altLang="zh-CN">
                <a:solidFill>
                  <a:schemeClr val="tx1"/>
                </a:solidFill>
                <a:latin typeface="Times New Roman" pitchFamily="18" charset="0"/>
                <a:ea typeface="华文新魏" pitchFamily="2" charset="-122"/>
              </a:rPr>
              <a:t> </a:t>
            </a:r>
            <a:r>
              <a:rPr lang="zh-CN" altLang="en-US">
                <a:solidFill>
                  <a:schemeClr val="tx1"/>
                </a:solidFill>
                <a:latin typeface="Times New Roman" pitchFamily="18" charset="0"/>
                <a:ea typeface="华文新魏" pitchFamily="2" charset="-122"/>
              </a:rPr>
              <a:t>群体智能系统</a:t>
            </a:r>
            <a:endParaRPr lang="en-US" altLang="zh-CN">
              <a:solidFill>
                <a:schemeClr val="tx1"/>
              </a:solidFill>
              <a:latin typeface="Times New Roman" pitchFamily="18" charset="0"/>
              <a:ea typeface="华文新魏" pitchFamily="2" charset="-122"/>
            </a:endParaRPr>
          </a:p>
          <a:p>
            <a:pPr marL="342900" indent="-342900">
              <a:lnSpc>
                <a:spcPct val="90000"/>
              </a:lnSpc>
              <a:spcBef>
                <a:spcPct val="20000"/>
              </a:spcBef>
              <a:buClr>
                <a:srgbClr val="00FFFF"/>
              </a:buClr>
              <a:buSzPct val="90000"/>
              <a:buFont typeface="Wingdings" pitchFamily="2" charset="2"/>
              <a:buChar char="v"/>
            </a:pPr>
            <a:r>
              <a:rPr lang="en-US" altLang="zh-CN">
                <a:solidFill>
                  <a:schemeClr val="tx1"/>
                </a:solidFill>
                <a:latin typeface="Times New Roman" pitchFamily="18" charset="0"/>
                <a:ea typeface="华文新魏" pitchFamily="2" charset="-122"/>
              </a:rPr>
              <a:t> </a:t>
            </a:r>
            <a:r>
              <a:rPr lang="zh-CN" altLang="en-US">
                <a:solidFill>
                  <a:schemeClr val="tx1"/>
                </a:solidFill>
                <a:latin typeface="Times New Roman" pitchFamily="18" charset="0"/>
                <a:ea typeface="华文新魏" pitchFamily="2" charset="-122"/>
              </a:rPr>
              <a:t>分布式智能系统</a:t>
            </a:r>
            <a:r>
              <a:rPr lang="en-US" altLang="zh-CN">
                <a:solidFill>
                  <a:schemeClr val="tx1"/>
                </a:solidFill>
                <a:latin typeface="Times New Roman" pitchFamily="18" charset="0"/>
                <a:ea typeface="华文新魏" pitchFamily="2" charset="-122"/>
              </a:rPr>
              <a:t> </a:t>
            </a: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 集成智能系统</a:t>
            </a: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 自主智能系统</a:t>
            </a:r>
          </a:p>
          <a:p>
            <a:pPr marL="342900" indent="-342900">
              <a:lnSpc>
                <a:spcPct val="90000"/>
              </a:lnSpc>
              <a:spcBef>
                <a:spcPct val="20000"/>
              </a:spcBef>
              <a:buClr>
                <a:srgbClr val="00FFFF"/>
              </a:buClr>
              <a:buSzPct val="90000"/>
              <a:buFont typeface="Wingdings" pitchFamily="2" charset="2"/>
              <a:buChar char="v"/>
            </a:pPr>
            <a:r>
              <a:rPr lang="zh-CN" altLang="en-US">
                <a:solidFill>
                  <a:schemeClr val="tx1"/>
                </a:solidFill>
                <a:latin typeface="Times New Roman" pitchFamily="18" charset="0"/>
                <a:ea typeface="华文新魏" pitchFamily="2" charset="-122"/>
              </a:rPr>
              <a:t>人机协同智能系统</a:t>
            </a:r>
          </a:p>
        </p:txBody>
      </p:sp>
      <p:pic>
        <p:nvPicPr>
          <p:cNvPr id="64531" name="Picture 21" descr="aiå²æ­¢äºææ¯ è§£è¯»äººå·¥æºè½çå­å¤§è§è§"/>
          <p:cNvPicPr>
            <a:picLocks noChangeAspect="1" noChangeArrowheads="1"/>
          </p:cNvPicPr>
          <p:nvPr/>
        </p:nvPicPr>
        <p:blipFill>
          <a:blip r:embed="rId2" cstate="print"/>
          <a:srcRect/>
          <a:stretch>
            <a:fillRect/>
          </a:stretch>
        </p:blipFill>
        <p:spPr bwMode="auto">
          <a:xfrm>
            <a:off x="3100388" y="3860800"/>
            <a:ext cx="2982912" cy="21605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灯片编号占位符 3"/>
          <p:cNvSpPr>
            <a:spLocks noGrp="1" noChangeArrowheads="1"/>
          </p:cNvSpPr>
          <p:nvPr>
            <p:ph type="sldNum" sz="quarter" idx="10"/>
          </p:nvPr>
        </p:nvSpPr>
        <p:spPr>
          <a:noFill/>
          <a:ln>
            <a:miter lim="800000"/>
            <a:headEnd/>
            <a:tailEnd/>
          </a:ln>
        </p:spPr>
        <p:txBody>
          <a:bodyPr/>
          <a:lstStyle/>
          <a:p>
            <a:fld id="{384B5787-3D9D-4CBE-BCEF-5FA1837FFEF5}" type="slidenum">
              <a:rPr lang="zh-TW" altLang="en-US"/>
              <a:pPr/>
              <a:t>43</a:t>
            </a:fld>
            <a:endParaRPr lang="zh-TW" altLang="en-US"/>
          </a:p>
        </p:txBody>
      </p:sp>
      <p:pic>
        <p:nvPicPr>
          <p:cNvPr id="65539" name="Picture 8" descr="1009250"/>
          <p:cNvPicPr>
            <a:picLocks noChangeAspect="1" noChangeArrowheads="1"/>
          </p:cNvPicPr>
          <p:nvPr/>
        </p:nvPicPr>
        <p:blipFill>
          <a:blip r:embed="rId2" cstate="print"/>
          <a:srcRect/>
          <a:stretch>
            <a:fillRect/>
          </a:stretch>
        </p:blipFill>
        <p:spPr bwMode="auto">
          <a:xfrm>
            <a:off x="6227763" y="3332163"/>
            <a:ext cx="2286000" cy="2376487"/>
          </a:xfrm>
          <a:prstGeom prst="rect">
            <a:avLst/>
          </a:prstGeom>
          <a:noFill/>
          <a:ln w="9525">
            <a:noFill/>
            <a:miter lim="800000"/>
            <a:headEnd/>
            <a:tailEnd/>
          </a:ln>
        </p:spPr>
      </p:pic>
      <p:sp>
        <p:nvSpPr>
          <p:cNvPr id="146434" name="Rectangle 2"/>
          <p:cNvSpPr>
            <a:spLocks noGrp="1" noChangeArrowheads="1"/>
          </p:cNvSpPr>
          <p:nvPr>
            <p:ph type="title"/>
          </p:nvPr>
        </p:nvSpPr>
        <p:spPr>
          <a:xfrm>
            <a:off x="1187450" y="188913"/>
            <a:ext cx="7561263" cy="1871662"/>
          </a:xfrm>
        </p:spPr>
        <p:txBody>
          <a:bodyPr/>
          <a:lstStyle/>
          <a:p>
            <a:pPr eaLnBrk="1" hangingPunct="1">
              <a:defRPr/>
            </a:pPr>
            <a:r>
              <a:rPr lang="en-US" altLang="zh-CN" sz="4000">
                <a:solidFill>
                  <a:srgbClr val="FF0000"/>
                </a:solidFill>
              </a:rPr>
              <a:t>1.5  Research Objectives &amp;  </a:t>
            </a:r>
            <a:br>
              <a:rPr lang="en-US" altLang="zh-CN" sz="4000">
                <a:solidFill>
                  <a:srgbClr val="FF0000"/>
                </a:solidFill>
              </a:rPr>
            </a:br>
            <a:r>
              <a:rPr lang="en-US" altLang="zh-CN" sz="4000">
                <a:solidFill>
                  <a:srgbClr val="FF0000"/>
                </a:solidFill>
              </a:rPr>
              <a:t>       Contents of AI</a:t>
            </a:r>
            <a:br>
              <a:rPr lang="en-US" altLang="zh-CN" sz="4000">
                <a:solidFill>
                  <a:srgbClr val="FF0000"/>
                </a:solidFill>
              </a:rPr>
            </a:br>
            <a:r>
              <a:rPr lang="en-US" altLang="zh-CN" sz="4000">
                <a:solidFill>
                  <a:srgbClr val="FF0000"/>
                </a:solidFill>
              </a:rPr>
              <a:t> </a:t>
            </a:r>
            <a:r>
              <a:rPr lang="zh-CN" altLang="en-US" sz="4000">
                <a:solidFill>
                  <a:srgbClr val="0000FF"/>
                </a:solidFill>
              </a:rPr>
              <a:t>人工智能的研究目标和内容</a:t>
            </a:r>
          </a:p>
        </p:txBody>
      </p:sp>
      <p:sp>
        <p:nvSpPr>
          <p:cNvPr id="65541" name="Rectangle 3"/>
          <p:cNvSpPr>
            <a:spLocks noGrp="1" noChangeArrowheads="1"/>
          </p:cNvSpPr>
          <p:nvPr>
            <p:ph idx="1"/>
          </p:nvPr>
        </p:nvSpPr>
        <p:spPr>
          <a:xfrm>
            <a:off x="657225" y="2166938"/>
            <a:ext cx="5688013" cy="4029075"/>
          </a:xfrm>
        </p:spPr>
        <p:txBody>
          <a:bodyPr/>
          <a:lstStyle/>
          <a:p>
            <a:pPr marL="0" indent="0" eaLnBrk="1" hangingPunct="1">
              <a:buFontTx/>
              <a:buNone/>
            </a:pPr>
            <a:r>
              <a:rPr lang="en-US" altLang="zh-CN" sz="3600" b="1" smtClean="0">
                <a:solidFill>
                  <a:srgbClr val="0000FF"/>
                </a:solidFill>
                <a:ea typeface="华文中宋" pitchFamily="2" charset="-122"/>
              </a:rPr>
              <a:t>1.5.1 </a:t>
            </a:r>
            <a:r>
              <a:rPr lang="zh-CN" altLang="en-US" sz="3600" b="1" smtClean="0">
                <a:solidFill>
                  <a:srgbClr val="0000FF"/>
                </a:solidFill>
                <a:latin typeface="楷体" pitchFamily="49" charset="-122"/>
              </a:rPr>
              <a:t>人工智能的研究目标</a:t>
            </a:r>
          </a:p>
          <a:p>
            <a:pPr lvl="1" eaLnBrk="1" hangingPunct="1">
              <a:lnSpc>
                <a:spcPct val="110000"/>
              </a:lnSpc>
            </a:pPr>
            <a:r>
              <a:rPr lang="zh-CN" altLang="en-US" smtClean="0">
                <a:latin typeface="楷体" pitchFamily="49" charset="-122"/>
              </a:rPr>
              <a:t>理解人类智能</a:t>
            </a:r>
            <a:endParaRPr lang="zh-CN" altLang="en-US" smtClean="0"/>
          </a:p>
          <a:p>
            <a:pPr lvl="1" eaLnBrk="1" hangingPunct="1">
              <a:lnSpc>
                <a:spcPct val="110000"/>
              </a:lnSpc>
              <a:spcBef>
                <a:spcPct val="0"/>
              </a:spcBef>
              <a:buFontTx/>
              <a:buNone/>
            </a:pPr>
            <a:r>
              <a:rPr lang="zh-CN" altLang="en-US" smtClean="0">
                <a:latin typeface="楷体" pitchFamily="49" charset="-122"/>
              </a:rPr>
              <a:t>      通过编写程序来模仿和检验人类智能的有关理论，更好地理解人类智能。</a:t>
            </a:r>
          </a:p>
          <a:p>
            <a:pPr lvl="1" eaLnBrk="1" hangingPunct="1">
              <a:lnSpc>
                <a:spcPct val="110000"/>
              </a:lnSpc>
            </a:pPr>
            <a:r>
              <a:rPr lang="zh-CN" altLang="en-US" smtClean="0">
                <a:latin typeface="楷体" pitchFamily="49" charset="-122"/>
              </a:rPr>
              <a:t>实现人类智能</a:t>
            </a:r>
            <a:endParaRPr lang="zh-CN" altLang="en-US" smtClean="0"/>
          </a:p>
          <a:p>
            <a:pPr lvl="1" eaLnBrk="1" hangingPunct="1">
              <a:lnSpc>
                <a:spcPct val="110000"/>
              </a:lnSpc>
              <a:spcBef>
                <a:spcPct val="0"/>
              </a:spcBef>
              <a:buFontTx/>
              <a:buNone/>
            </a:pPr>
            <a:r>
              <a:rPr lang="zh-CN" altLang="en-US" smtClean="0">
                <a:latin typeface="楷体" pitchFamily="49" charset="-122"/>
              </a:rPr>
              <a:t>      创造有用的灵巧程序，执行一般需要人类专家才能实现的任务，实现人类智能。</a:t>
            </a:r>
          </a:p>
        </p:txBody>
      </p:sp>
      <p:sp>
        <p:nvSpPr>
          <p:cNvPr id="65542" name="AutoShape 4" descr="2Q=="/>
          <p:cNvSpPr>
            <a:spLocks noChangeAspect="1" noChangeArrowheads="1"/>
          </p:cNvSpPr>
          <p:nvPr/>
        </p:nvSpPr>
        <p:spPr bwMode="auto">
          <a:xfrm>
            <a:off x="3524250" y="2338388"/>
            <a:ext cx="2095500" cy="2181225"/>
          </a:xfrm>
          <a:prstGeom prst="rect">
            <a:avLst/>
          </a:prstGeom>
          <a:noFill/>
          <a:ln w="9525">
            <a:noFill/>
            <a:miter lim="800000"/>
            <a:headEnd/>
            <a:tailEnd/>
          </a:ln>
        </p:spPr>
        <p:txBody>
          <a:bodyPr/>
          <a:lstStyle/>
          <a:p>
            <a:pPr algn="ctr" eaLnBrk="1" hangingPunct="1"/>
            <a:endParaRPr lang="zh-CN" altLang="en-US"/>
          </a:p>
        </p:txBody>
      </p:sp>
      <p:sp>
        <p:nvSpPr>
          <p:cNvPr id="65543" name="AutoShape 5" descr="2Q=="/>
          <p:cNvSpPr>
            <a:spLocks noChangeAspect="1" noChangeArrowheads="1"/>
          </p:cNvSpPr>
          <p:nvPr/>
        </p:nvSpPr>
        <p:spPr bwMode="auto">
          <a:xfrm>
            <a:off x="3524250" y="2338388"/>
            <a:ext cx="2095500" cy="2181225"/>
          </a:xfrm>
          <a:prstGeom prst="rect">
            <a:avLst/>
          </a:prstGeom>
          <a:noFill/>
          <a:ln w="9525">
            <a:noFill/>
            <a:miter lim="800000"/>
            <a:headEnd/>
            <a:tailEnd/>
          </a:ln>
        </p:spPr>
        <p:txBody>
          <a:bodyPr/>
          <a:lstStyle/>
          <a:p>
            <a:pPr algn="ctr" eaLnBrk="1" hangingPunct="1"/>
            <a:endParaRPr lang="zh-CN" altLang="en-US"/>
          </a:p>
        </p:txBody>
      </p:sp>
      <p:sp>
        <p:nvSpPr>
          <p:cNvPr id="65544" name="AutoShape 6" descr="2Q=="/>
          <p:cNvSpPr>
            <a:spLocks noChangeAspect="1" noChangeArrowheads="1"/>
          </p:cNvSpPr>
          <p:nvPr/>
        </p:nvSpPr>
        <p:spPr bwMode="auto">
          <a:xfrm>
            <a:off x="77788" y="-20638"/>
            <a:ext cx="2095500" cy="2181226"/>
          </a:xfrm>
          <a:prstGeom prst="rect">
            <a:avLst/>
          </a:prstGeom>
          <a:noFill/>
          <a:ln w="9525">
            <a:noFill/>
            <a:miter lim="800000"/>
            <a:headEnd/>
            <a:tailEnd/>
          </a:ln>
        </p:spPr>
        <p:txBody>
          <a:bodyPr/>
          <a:lstStyle/>
          <a:p>
            <a:pPr algn="ctr" eaLnBrk="1" hangingPunct="1"/>
            <a:endParaRPr lang="zh-CN" altLang="en-US"/>
          </a:p>
        </p:txBody>
      </p:sp>
      <p:sp>
        <p:nvSpPr>
          <p:cNvPr id="65545" name="AutoShape 7" descr="Z"/>
          <p:cNvSpPr>
            <a:spLocks noChangeAspect="1" noChangeArrowheads="1"/>
          </p:cNvSpPr>
          <p:nvPr/>
        </p:nvSpPr>
        <p:spPr bwMode="auto">
          <a:xfrm>
            <a:off x="3500438" y="2357438"/>
            <a:ext cx="2143125" cy="2143125"/>
          </a:xfrm>
          <a:prstGeom prst="rect">
            <a:avLst/>
          </a:prstGeom>
          <a:noFill/>
          <a:ln w="9525">
            <a:noFill/>
            <a:miter lim="800000"/>
            <a:headEnd/>
            <a:tailEnd/>
          </a:ln>
        </p:spPr>
        <p:txBody>
          <a:bodyPr/>
          <a:lstStyle/>
          <a:p>
            <a:pPr algn="ctr" eaLnBrk="1" hangingPunct="1"/>
            <a:endParaRPr lang="zh-CN" altLang="en-US"/>
          </a:p>
        </p:txBody>
      </p:sp>
      <p:sp>
        <p:nvSpPr>
          <p:cNvPr id="65546" name="AutoShape 9" descr="9k="/>
          <p:cNvSpPr>
            <a:spLocks noChangeAspect="1" noChangeArrowheads="1"/>
          </p:cNvSpPr>
          <p:nvPr/>
        </p:nvSpPr>
        <p:spPr bwMode="auto">
          <a:xfrm>
            <a:off x="3848100" y="2676525"/>
            <a:ext cx="1447800" cy="1504950"/>
          </a:xfrm>
          <a:prstGeom prst="rect">
            <a:avLst/>
          </a:prstGeom>
          <a:noFill/>
          <a:ln w="9525">
            <a:noFill/>
            <a:miter lim="800000"/>
            <a:headEnd/>
            <a:tailEnd/>
          </a:ln>
        </p:spPr>
        <p:txBody>
          <a:bodyPr/>
          <a:lstStyle/>
          <a:p>
            <a:pPr algn="ctr" eaLnBrk="1" hangingPunct="1"/>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灯片编号占位符 3"/>
          <p:cNvSpPr>
            <a:spLocks noGrp="1" noChangeArrowheads="1"/>
          </p:cNvSpPr>
          <p:nvPr>
            <p:ph type="sldNum" sz="quarter" idx="10"/>
          </p:nvPr>
        </p:nvSpPr>
        <p:spPr>
          <a:noFill/>
          <a:ln>
            <a:miter lim="800000"/>
            <a:headEnd/>
            <a:tailEnd/>
          </a:ln>
        </p:spPr>
        <p:txBody>
          <a:bodyPr/>
          <a:lstStyle/>
          <a:p>
            <a:fld id="{56E4AB27-622C-4CC5-8266-BE71FD93390F}" type="slidenum">
              <a:rPr lang="zh-TW" altLang="en-US"/>
              <a:pPr/>
              <a:t>44</a:t>
            </a:fld>
            <a:endParaRPr lang="zh-TW" altLang="en-US"/>
          </a:p>
        </p:txBody>
      </p:sp>
      <p:sp>
        <p:nvSpPr>
          <p:cNvPr id="66563" name="Rectangle 2"/>
          <p:cNvSpPr>
            <a:spLocks noGrp="1" noChangeArrowheads="1"/>
          </p:cNvSpPr>
          <p:nvPr>
            <p:ph idx="1"/>
          </p:nvPr>
        </p:nvSpPr>
        <p:spPr>
          <a:xfrm>
            <a:off x="539750" y="1123950"/>
            <a:ext cx="5472113" cy="5184775"/>
          </a:xfrm>
        </p:spPr>
        <p:txBody>
          <a:bodyPr/>
          <a:lstStyle/>
          <a:p>
            <a:pPr eaLnBrk="1" hangingPunct="1"/>
            <a:r>
              <a:rPr lang="zh-CN" altLang="en-US" smtClean="0"/>
              <a:t>近期目标</a:t>
            </a:r>
          </a:p>
          <a:p>
            <a:pPr lvl="1" eaLnBrk="1" hangingPunct="1"/>
            <a:r>
              <a:rPr lang="zh-CN" altLang="en-US" smtClean="0"/>
              <a:t>建造智能计算机代替人类的部分智力劳动。</a:t>
            </a:r>
          </a:p>
          <a:p>
            <a:pPr eaLnBrk="1" hangingPunct="1"/>
            <a:r>
              <a:rPr lang="zh-CN" altLang="en-US" smtClean="0">
                <a:latin typeface="华文新魏" pitchFamily="2" charset="-122"/>
              </a:rPr>
              <a:t> 远期目标</a:t>
            </a:r>
          </a:p>
          <a:p>
            <a:pPr lvl="1" eaLnBrk="1" hangingPunct="1"/>
            <a:r>
              <a:rPr lang="zh-CN" altLang="en-US" smtClean="0"/>
              <a:t>揭示人类智能的根本机理，用智能机器去模拟、延伸和扩展人类的智能。</a:t>
            </a:r>
          </a:p>
          <a:p>
            <a:pPr eaLnBrk="1" hangingPunct="1"/>
            <a:r>
              <a:rPr lang="zh-CN" altLang="en-US" smtClean="0">
                <a:latin typeface="华文新魏" pitchFamily="2" charset="-122"/>
              </a:rPr>
              <a:t>近期目标为远期目标奠定了理论和技术基础，远期目标为近期目标指明了方向。</a:t>
            </a:r>
          </a:p>
        </p:txBody>
      </p:sp>
      <p:sp>
        <p:nvSpPr>
          <p:cNvPr id="147459" name="Rectangle 3"/>
          <p:cNvSpPr>
            <a:spLocks noGrp="1" noChangeArrowheads="1"/>
          </p:cNvSpPr>
          <p:nvPr>
            <p:ph type="title"/>
          </p:nvPr>
        </p:nvSpPr>
        <p:spPr>
          <a:xfrm>
            <a:off x="1374775" y="188913"/>
            <a:ext cx="7589838" cy="647700"/>
          </a:xfrm>
        </p:spPr>
        <p:txBody>
          <a:bodyPr/>
          <a:lstStyle/>
          <a:p>
            <a:pPr eaLnBrk="1" hangingPunct="1">
              <a:defRPr/>
            </a:pPr>
            <a:r>
              <a:rPr lang="en-US" altLang="zh-CN" sz="3600" dirty="0">
                <a:solidFill>
                  <a:srgbClr val="0000FF"/>
                </a:solidFill>
              </a:rPr>
              <a:t>1.5   </a:t>
            </a:r>
            <a:r>
              <a:rPr lang="zh-CN" altLang="en-US" sz="3600" dirty="0">
                <a:solidFill>
                  <a:srgbClr val="0000FF"/>
                </a:solidFill>
              </a:rPr>
              <a:t>人工智能的研究目标与内容</a:t>
            </a:r>
          </a:p>
        </p:txBody>
      </p:sp>
      <p:pic>
        <p:nvPicPr>
          <p:cNvPr id="66565" name="Picture 4" descr="ANd9GcQosttwX2Zjhn9okCvWanRlBzdtf6jwbOHUmJSSlIDdgbfVppkStQ"/>
          <p:cNvPicPr>
            <a:picLocks noChangeAspect="1" noChangeArrowheads="1"/>
          </p:cNvPicPr>
          <p:nvPr/>
        </p:nvPicPr>
        <p:blipFill>
          <a:blip r:embed="rId2" cstate="print"/>
          <a:srcRect/>
          <a:stretch>
            <a:fillRect/>
          </a:stretch>
        </p:blipFill>
        <p:spPr bwMode="auto">
          <a:xfrm>
            <a:off x="6516688" y="1592263"/>
            <a:ext cx="2322512" cy="1739900"/>
          </a:xfrm>
          <a:prstGeom prst="rect">
            <a:avLst/>
          </a:prstGeom>
          <a:noFill/>
          <a:ln w="9525">
            <a:noFill/>
            <a:miter lim="800000"/>
            <a:headEnd/>
            <a:tailEnd/>
          </a:ln>
        </p:spPr>
      </p:pic>
      <p:pic>
        <p:nvPicPr>
          <p:cNvPr id="66566" name="Picture 5" descr="ANd9GcQaoGm9XqumXG1MWgA-D4H-UcW-M3CYJUqMK-6Tp9Uv3pk-gz9laA"/>
          <p:cNvPicPr>
            <a:picLocks noChangeAspect="1" noChangeArrowheads="1"/>
          </p:cNvPicPr>
          <p:nvPr/>
        </p:nvPicPr>
        <p:blipFill>
          <a:blip r:embed="rId3" cstate="print"/>
          <a:srcRect/>
          <a:stretch>
            <a:fillRect/>
          </a:stretch>
        </p:blipFill>
        <p:spPr bwMode="auto">
          <a:xfrm>
            <a:off x="6521450" y="3500438"/>
            <a:ext cx="2295525" cy="2520950"/>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灯片编号占位符 3"/>
          <p:cNvSpPr>
            <a:spLocks noGrp="1" noChangeArrowheads="1"/>
          </p:cNvSpPr>
          <p:nvPr>
            <p:ph type="sldNum" sz="quarter" idx="10"/>
          </p:nvPr>
        </p:nvSpPr>
        <p:spPr>
          <a:noFill/>
          <a:ln>
            <a:miter lim="800000"/>
            <a:headEnd/>
            <a:tailEnd/>
          </a:ln>
        </p:spPr>
        <p:txBody>
          <a:bodyPr/>
          <a:lstStyle/>
          <a:p>
            <a:fld id="{9FDF0C69-EA7C-42D5-A2C6-86902DEB8D3B}" type="slidenum">
              <a:rPr lang="zh-TW" altLang="en-US"/>
              <a:pPr/>
              <a:t>45</a:t>
            </a:fld>
            <a:endParaRPr lang="zh-TW" altLang="en-US"/>
          </a:p>
        </p:txBody>
      </p:sp>
      <p:sp>
        <p:nvSpPr>
          <p:cNvPr id="66562" name="Rectangle 3"/>
          <p:cNvSpPr>
            <a:spLocks noGrp="1" noChangeArrowheads="1"/>
          </p:cNvSpPr>
          <p:nvPr>
            <p:ph idx="1"/>
          </p:nvPr>
        </p:nvSpPr>
        <p:spPr>
          <a:xfrm>
            <a:off x="179388" y="1017588"/>
            <a:ext cx="6337300" cy="5254625"/>
          </a:xfrm>
        </p:spPr>
        <p:txBody>
          <a:bodyPr/>
          <a:lstStyle/>
          <a:p>
            <a:pPr marL="0" indent="0" eaLnBrk="1" hangingPunct="1">
              <a:buFontTx/>
              <a:buNone/>
              <a:defRPr/>
            </a:pPr>
            <a:r>
              <a:rPr lang="en-US" altLang="zh-CN" sz="3600" b="1" dirty="0">
                <a:solidFill>
                  <a:srgbClr val="0000FF"/>
                </a:solidFill>
                <a:ea typeface="华文中宋" panose="02010600040101010101" pitchFamily="2" charset="-122"/>
              </a:rPr>
              <a:t>1.5.2 </a:t>
            </a:r>
            <a:r>
              <a:rPr lang="zh-CN" altLang="en-US" sz="3600" b="1" dirty="0">
                <a:solidFill>
                  <a:srgbClr val="0000FF"/>
                </a:solidFill>
                <a:latin typeface="楷体" panose="02010609060101010101" pitchFamily="49" charset="-122"/>
              </a:rPr>
              <a:t>人工智能研究的基本内容</a:t>
            </a:r>
          </a:p>
          <a:p>
            <a:pPr lvl="1" eaLnBrk="1" hangingPunct="1">
              <a:defRPr/>
            </a:pPr>
            <a:r>
              <a:rPr lang="zh-CN" altLang="en-US" dirty="0"/>
              <a:t>认知建模</a:t>
            </a:r>
            <a:endParaRPr lang="en-US" altLang="zh-CN" dirty="0"/>
          </a:p>
          <a:p>
            <a:pPr marL="457200" lvl="1" indent="0" eaLnBrk="1" hangingPunct="1">
              <a:buFontTx/>
              <a:buNone/>
              <a:defRPr/>
            </a:pPr>
            <a:r>
              <a:rPr lang="zh-CN" altLang="en-US" dirty="0"/>
              <a:t>      浩斯顿将认知归纳为五种模型</a:t>
            </a:r>
            <a:endParaRPr lang="en-US" altLang="zh-CN" dirty="0"/>
          </a:p>
          <a:p>
            <a:pPr lvl="1" eaLnBrk="1" hangingPunct="1">
              <a:defRPr/>
            </a:pPr>
            <a:r>
              <a:rPr lang="zh-CN" altLang="en-US" dirty="0"/>
              <a:t>知识表示</a:t>
            </a:r>
          </a:p>
          <a:p>
            <a:pPr lvl="2" eaLnBrk="1" hangingPunct="1">
              <a:buFontTx/>
              <a:buNone/>
              <a:defRPr/>
            </a:pPr>
            <a:r>
              <a:rPr lang="zh-CN" altLang="en-US" sz="2400" dirty="0"/>
              <a:t>状态空间、问题归约、谓词逻辑</a:t>
            </a:r>
            <a:r>
              <a:rPr lang="en-US" altLang="zh-CN" sz="2400" dirty="0"/>
              <a:t>…</a:t>
            </a:r>
          </a:p>
          <a:p>
            <a:pPr lvl="1" eaLnBrk="1" hangingPunct="1">
              <a:defRPr/>
            </a:pPr>
            <a:r>
              <a:rPr lang="en-US" altLang="zh-CN" dirty="0"/>
              <a:t> </a:t>
            </a:r>
            <a:r>
              <a:rPr lang="zh-CN" altLang="en-US" dirty="0"/>
              <a:t>知识推理</a:t>
            </a:r>
          </a:p>
          <a:p>
            <a:pPr lvl="2" eaLnBrk="1" hangingPunct="1">
              <a:buFontTx/>
              <a:buNone/>
              <a:defRPr/>
            </a:pPr>
            <a:r>
              <a:rPr lang="zh-CN" altLang="en-US" sz="2400" dirty="0"/>
              <a:t>演绎推理、归纳推理、类比推理</a:t>
            </a:r>
            <a:endParaRPr lang="en-US" altLang="zh-CN" sz="2400" dirty="0"/>
          </a:p>
          <a:p>
            <a:pPr lvl="1" eaLnBrk="1" hangingPunct="1">
              <a:defRPr/>
            </a:pPr>
            <a:r>
              <a:rPr lang="en-US" altLang="zh-CN" dirty="0"/>
              <a:t> </a:t>
            </a:r>
            <a:r>
              <a:rPr lang="zh-CN" altLang="en-US" dirty="0"/>
              <a:t>计算智能</a:t>
            </a:r>
          </a:p>
          <a:p>
            <a:pPr lvl="2" eaLnBrk="1" hangingPunct="1">
              <a:buFontTx/>
              <a:buNone/>
              <a:defRPr/>
            </a:pPr>
            <a:r>
              <a:rPr lang="zh-CN" altLang="en-US" sz="2400" dirty="0"/>
              <a:t>神经计算、模糊计算、进化计算</a:t>
            </a:r>
            <a:r>
              <a:rPr lang="en-US" altLang="zh-CN" sz="2400" dirty="0"/>
              <a:t>…</a:t>
            </a:r>
          </a:p>
          <a:p>
            <a:pPr lvl="1" eaLnBrk="1" hangingPunct="1">
              <a:defRPr/>
            </a:pPr>
            <a:r>
              <a:rPr lang="en-US" altLang="zh-CN" dirty="0"/>
              <a:t> </a:t>
            </a:r>
            <a:r>
              <a:rPr lang="zh-CN" altLang="en-US" dirty="0"/>
              <a:t>知识应用</a:t>
            </a:r>
            <a:endParaRPr lang="en-US" altLang="zh-CN" dirty="0"/>
          </a:p>
          <a:p>
            <a:pPr marL="457200" lvl="1" indent="0" eaLnBrk="1" hangingPunct="1">
              <a:buFontTx/>
              <a:buNone/>
              <a:defRPr/>
            </a:pPr>
            <a:r>
              <a:rPr lang="en-US" altLang="zh-CN" dirty="0"/>
              <a:t>      </a:t>
            </a:r>
            <a:r>
              <a:rPr lang="zh-CN" altLang="en-US" dirty="0"/>
              <a:t>专家系统、机器学习、自动规划</a:t>
            </a:r>
            <a:r>
              <a:rPr lang="en-US" altLang="zh-CN" dirty="0"/>
              <a:t>…</a:t>
            </a:r>
          </a:p>
        </p:txBody>
      </p:sp>
      <p:pic>
        <p:nvPicPr>
          <p:cNvPr id="67588" name="Picture 6" descr="ANd9GcTNUScE8BKrGoMccmn37_EUscBrtx5wEzPYXikEnFVSdX8D_FZJ"/>
          <p:cNvPicPr>
            <a:picLocks noChangeAspect="1" noChangeArrowheads="1"/>
          </p:cNvPicPr>
          <p:nvPr/>
        </p:nvPicPr>
        <p:blipFill>
          <a:blip r:embed="rId2" cstate="print"/>
          <a:srcRect/>
          <a:stretch>
            <a:fillRect/>
          </a:stretch>
        </p:blipFill>
        <p:spPr bwMode="auto">
          <a:xfrm>
            <a:off x="6516688" y="4206875"/>
            <a:ext cx="2447925" cy="1743075"/>
          </a:xfrm>
          <a:prstGeom prst="rect">
            <a:avLst/>
          </a:prstGeom>
          <a:noFill/>
          <a:ln w="9525">
            <a:noFill/>
            <a:miter lim="800000"/>
            <a:headEnd/>
            <a:tailEnd/>
          </a:ln>
        </p:spPr>
      </p:pic>
      <p:pic>
        <p:nvPicPr>
          <p:cNvPr id="67589" name="Picture 8" descr="4ldlmm"/>
          <p:cNvPicPr>
            <a:picLocks noChangeAspect="1" noChangeArrowheads="1"/>
          </p:cNvPicPr>
          <p:nvPr/>
        </p:nvPicPr>
        <p:blipFill>
          <a:blip r:embed="rId3" cstate="print"/>
          <a:srcRect/>
          <a:stretch>
            <a:fillRect/>
          </a:stretch>
        </p:blipFill>
        <p:spPr bwMode="auto">
          <a:xfrm>
            <a:off x="6516688" y="1814513"/>
            <a:ext cx="2447925" cy="1830387"/>
          </a:xfrm>
          <a:prstGeom prst="rect">
            <a:avLst/>
          </a:prstGeom>
          <a:noFill/>
          <a:ln w="9525">
            <a:noFill/>
            <a:miter lim="800000"/>
            <a:headEnd/>
            <a:tailEnd/>
          </a:ln>
        </p:spPr>
      </p:pic>
      <p:sp>
        <p:nvSpPr>
          <p:cNvPr id="148490" name="Rectangle 10"/>
          <p:cNvSpPr>
            <a:spLocks noGrp="1" noChangeArrowheads="1"/>
          </p:cNvSpPr>
          <p:nvPr>
            <p:ph type="title"/>
          </p:nvPr>
        </p:nvSpPr>
        <p:spPr>
          <a:xfrm>
            <a:off x="1374775" y="188913"/>
            <a:ext cx="7589838" cy="647700"/>
          </a:xfrm>
        </p:spPr>
        <p:txBody>
          <a:bodyPr/>
          <a:lstStyle/>
          <a:p>
            <a:pPr eaLnBrk="1" hangingPunct="1">
              <a:defRPr/>
            </a:pPr>
            <a:r>
              <a:rPr lang="en-US" altLang="zh-CN" sz="3600" dirty="0"/>
              <a:t>1.5   </a:t>
            </a:r>
            <a:r>
              <a:rPr lang="zh-CN" altLang="en-US" sz="3600" dirty="0"/>
              <a:t>人工智能的研究目标与内容</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灯片编号占位符 3"/>
          <p:cNvSpPr>
            <a:spLocks noGrp="1" noChangeArrowheads="1"/>
          </p:cNvSpPr>
          <p:nvPr>
            <p:ph type="sldNum" sz="quarter" idx="10"/>
          </p:nvPr>
        </p:nvSpPr>
        <p:spPr>
          <a:noFill/>
          <a:ln>
            <a:miter lim="800000"/>
            <a:headEnd/>
            <a:tailEnd/>
          </a:ln>
        </p:spPr>
        <p:txBody>
          <a:bodyPr/>
          <a:lstStyle/>
          <a:p>
            <a:fld id="{974330FA-3700-46EC-AB95-830B7D81A9A8}" type="slidenum">
              <a:rPr lang="zh-TW" altLang="en-US"/>
              <a:pPr/>
              <a:t>46</a:t>
            </a:fld>
            <a:endParaRPr lang="zh-TW" altLang="en-US"/>
          </a:p>
        </p:txBody>
      </p:sp>
      <p:sp>
        <p:nvSpPr>
          <p:cNvPr id="66562" name="Rectangle 3"/>
          <p:cNvSpPr>
            <a:spLocks noGrp="1" noChangeArrowheads="1"/>
          </p:cNvSpPr>
          <p:nvPr>
            <p:ph idx="1"/>
          </p:nvPr>
        </p:nvSpPr>
        <p:spPr>
          <a:xfrm>
            <a:off x="179388" y="1017588"/>
            <a:ext cx="6337300" cy="5254625"/>
          </a:xfrm>
        </p:spPr>
        <p:txBody>
          <a:bodyPr/>
          <a:lstStyle/>
          <a:p>
            <a:pPr marL="0" indent="0" eaLnBrk="1" hangingPunct="1">
              <a:buFontTx/>
              <a:buNone/>
              <a:defRPr/>
            </a:pPr>
            <a:r>
              <a:rPr lang="en-US" altLang="zh-CN" sz="3600" b="1" dirty="0">
                <a:solidFill>
                  <a:srgbClr val="0000FF"/>
                </a:solidFill>
                <a:ea typeface="华文中宋" panose="02010600040101010101" pitchFamily="2" charset="-122"/>
              </a:rPr>
              <a:t>1.5.2 </a:t>
            </a:r>
            <a:r>
              <a:rPr lang="zh-CN" altLang="en-US" sz="3600" b="1" dirty="0">
                <a:solidFill>
                  <a:srgbClr val="0000FF"/>
                </a:solidFill>
                <a:latin typeface="楷体" panose="02010609060101010101" pitchFamily="49" charset="-122"/>
              </a:rPr>
              <a:t>人工智能研究的基本内容</a:t>
            </a:r>
          </a:p>
          <a:p>
            <a:pPr lvl="1" eaLnBrk="1" hangingPunct="1">
              <a:defRPr/>
            </a:pPr>
            <a:r>
              <a:rPr lang="zh-CN" altLang="en-US" dirty="0"/>
              <a:t>机器感知</a:t>
            </a:r>
            <a:endParaRPr lang="en-US" altLang="zh-CN" dirty="0"/>
          </a:p>
          <a:p>
            <a:pPr marL="457200" lvl="1" indent="0" eaLnBrk="1" hangingPunct="1">
              <a:buFontTx/>
              <a:buNone/>
              <a:defRPr/>
            </a:pPr>
            <a:r>
              <a:rPr lang="zh-CN" altLang="en-US" dirty="0"/>
              <a:t>      模式识别、自然语言处理</a:t>
            </a:r>
            <a:endParaRPr lang="en-US" altLang="zh-CN" dirty="0"/>
          </a:p>
          <a:p>
            <a:pPr lvl="1" eaLnBrk="1" hangingPunct="1">
              <a:defRPr/>
            </a:pPr>
            <a:r>
              <a:rPr lang="zh-CN" altLang="en-US" dirty="0"/>
              <a:t>机器思维</a:t>
            </a:r>
          </a:p>
          <a:p>
            <a:pPr lvl="2" eaLnBrk="1" hangingPunct="1">
              <a:buFontTx/>
              <a:buNone/>
              <a:defRPr/>
            </a:pPr>
            <a:r>
              <a:rPr lang="zh-CN" altLang="en-US" sz="2400" dirty="0"/>
              <a:t>综合知识表示、知识推理等</a:t>
            </a:r>
            <a:r>
              <a:rPr lang="en-US" altLang="zh-CN" sz="2400" dirty="0"/>
              <a:t>…</a:t>
            </a:r>
          </a:p>
          <a:p>
            <a:pPr lvl="1" eaLnBrk="1" hangingPunct="1">
              <a:defRPr/>
            </a:pPr>
            <a:r>
              <a:rPr lang="en-US" altLang="zh-CN" dirty="0"/>
              <a:t> </a:t>
            </a:r>
            <a:r>
              <a:rPr lang="zh-CN" altLang="en-US" dirty="0"/>
              <a:t>机器学习</a:t>
            </a:r>
          </a:p>
          <a:p>
            <a:pPr lvl="2" eaLnBrk="1" hangingPunct="1">
              <a:buFontTx/>
              <a:buNone/>
              <a:defRPr/>
            </a:pPr>
            <a:r>
              <a:rPr lang="zh-CN" altLang="en-US" sz="2400" dirty="0"/>
              <a:t>机器自动获取知识和学习</a:t>
            </a:r>
            <a:endParaRPr lang="en-US" altLang="zh-CN" sz="2400" dirty="0"/>
          </a:p>
          <a:p>
            <a:pPr lvl="1" eaLnBrk="1" hangingPunct="1">
              <a:defRPr/>
            </a:pPr>
            <a:r>
              <a:rPr lang="en-US" altLang="zh-CN" dirty="0"/>
              <a:t> </a:t>
            </a:r>
            <a:r>
              <a:rPr lang="zh-CN" altLang="en-US" dirty="0"/>
              <a:t>机器行为</a:t>
            </a:r>
          </a:p>
          <a:p>
            <a:pPr lvl="2" eaLnBrk="1" hangingPunct="1">
              <a:buFontTx/>
              <a:buNone/>
              <a:defRPr/>
            </a:pPr>
            <a:r>
              <a:rPr lang="zh-CN" altLang="en-US" sz="2400" dirty="0"/>
              <a:t>表达能力和行动能力</a:t>
            </a:r>
            <a:r>
              <a:rPr lang="en-US" altLang="zh-CN" sz="2400" dirty="0"/>
              <a:t>…</a:t>
            </a:r>
          </a:p>
          <a:p>
            <a:pPr lvl="1" eaLnBrk="1" hangingPunct="1">
              <a:defRPr/>
            </a:pPr>
            <a:r>
              <a:rPr lang="en-US" altLang="zh-CN" dirty="0"/>
              <a:t> </a:t>
            </a:r>
            <a:r>
              <a:rPr lang="zh-CN" altLang="en-US" dirty="0"/>
              <a:t>智能系统构建</a:t>
            </a:r>
            <a:endParaRPr lang="en-US" altLang="zh-CN" dirty="0"/>
          </a:p>
          <a:p>
            <a:pPr marL="457200" lvl="1" indent="0" eaLnBrk="1" hangingPunct="1">
              <a:buFontTx/>
              <a:buNone/>
              <a:defRPr/>
            </a:pPr>
            <a:r>
              <a:rPr lang="en-US" altLang="zh-CN" dirty="0"/>
              <a:t>      </a:t>
            </a:r>
            <a:r>
              <a:rPr lang="zh-CN" altLang="en-US" dirty="0"/>
              <a:t>分布式系统、并行处理系统</a:t>
            </a:r>
            <a:r>
              <a:rPr lang="en-US" altLang="zh-CN" dirty="0"/>
              <a:t>…</a:t>
            </a:r>
          </a:p>
        </p:txBody>
      </p:sp>
      <p:pic>
        <p:nvPicPr>
          <p:cNvPr id="68612" name="Picture 6" descr="ANd9GcTNUScE8BKrGoMccmn37_EUscBrtx5wEzPYXikEnFVSdX8D_FZJ"/>
          <p:cNvPicPr>
            <a:picLocks noChangeAspect="1" noChangeArrowheads="1"/>
          </p:cNvPicPr>
          <p:nvPr/>
        </p:nvPicPr>
        <p:blipFill>
          <a:blip r:embed="rId2" cstate="print"/>
          <a:srcRect/>
          <a:stretch>
            <a:fillRect/>
          </a:stretch>
        </p:blipFill>
        <p:spPr bwMode="auto">
          <a:xfrm>
            <a:off x="6516688" y="4206875"/>
            <a:ext cx="2447925" cy="1743075"/>
          </a:xfrm>
          <a:prstGeom prst="rect">
            <a:avLst/>
          </a:prstGeom>
          <a:noFill/>
          <a:ln w="9525">
            <a:noFill/>
            <a:miter lim="800000"/>
            <a:headEnd/>
            <a:tailEnd/>
          </a:ln>
        </p:spPr>
      </p:pic>
      <p:pic>
        <p:nvPicPr>
          <p:cNvPr id="68613" name="Picture 8" descr="4ldlmm"/>
          <p:cNvPicPr>
            <a:picLocks noChangeAspect="1" noChangeArrowheads="1"/>
          </p:cNvPicPr>
          <p:nvPr/>
        </p:nvPicPr>
        <p:blipFill>
          <a:blip r:embed="rId3" cstate="print"/>
          <a:srcRect/>
          <a:stretch>
            <a:fillRect/>
          </a:stretch>
        </p:blipFill>
        <p:spPr bwMode="auto">
          <a:xfrm>
            <a:off x="6516688" y="1814513"/>
            <a:ext cx="2447925" cy="1830387"/>
          </a:xfrm>
          <a:prstGeom prst="rect">
            <a:avLst/>
          </a:prstGeom>
          <a:noFill/>
          <a:ln w="9525">
            <a:noFill/>
            <a:miter lim="800000"/>
            <a:headEnd/>
            <a:tailEnd/>
          </a:ln>
        </p:spPr>
      </p:pic>
      <p:sp>
        <p:nvSpPr>
          <p:cNvPr id="148490" name="Rectangle 10"/>
          <p:cNvSpPr>
            <a:spLocks noGrp="1" noChangeArrowheads="1"/>
          </p:cNvSpPr>
          <p:nvPr>
            <p:ph type="title"/>
          </p:nvPr>
        </p:nvSpPr>
        <p:spPr>
          <a:xfrm>
            <a:off x="1374775" y="188913"/>
            <a:ext cx="7589838" cy="647700"/>
          </a:xfrm>
        </p:spPr>
        <p:txBody>
          <a:bodyPr/>
          <a:lstStyle/>
          <a:p>
            <a:pPr eaLnBrk="1" hangingPunct="1">
              <a:defRPr/>
            </a:pPr>
            <a:r>
              <a:rPr lang="en-US" altLang="zh-CN" sz="3600" dirty="0"/>
              <a:t>1.5   </a:t>
            </a:r>
            <a:r>
              <a:rPr lang="zh-CN" altLang="en-US" sz="3600" dirty="0"/>
              <a:t>人工智能的研究目标与内容</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灯片编号占位符 3"/>
          <p:cNvSpPr>
            <a:spLocks noGrp="1" noChangeArrowheads="1"/>
          </p:cNvSpPr>
          <p:nvPr>
            <p:ph type="sldNum" sz="quarter" idx="10"/>
          </p:nvPr>
        </p:nvSpPr>
        <p:spPr>
          <a:noFill/>
          <a:ln>
            <a:miter lim="800000"/>
            <a:headEnd/>
            <a:tailEnd/>
          </a:ln>
        </p:spPr>
        <p:txBody>
          <a:bodyPr/>
          <a:lstStyle/>
          <a:p>
            <a:fld id="{E34F9C44-E96C-4048-AD1D-81CDFCAAD676}" type="slidenum">
              <a:rPr lang="zh-TW" altLang="en-US"/>
              <a:pPr/>
              <a:t>47</a:t>
            </a:fld>
            <a:endParaRPr lang="zh-TW" altLang="en-US"/>
          </a:p>
        </p:txBody>
      </p:sp>
      <p:sp>
        <p:nvSpPr>
          <p:cNvPr id="69635" name="Rectangle 3"/>
          <p:cNvSpPr>
            <a:spLocks noGrp="1" noChangeArrowheads="1"/>
          </p:cNvSpPr>
          <p:nvPr>
            <p:ph idx="1"/>
          </p:nvPr>
        </p:nvSpPr>
        <p:spPr>
          <a:xfrm>
            <a:off x="1104900" y="1377950"/>
            <a:ext cx="6337300" cy="5256213"/>
          </a:xfrm>
        </p:spPr>
        <p:txBody>
          <a:bodyPr/>
          <a:lstStyle/>
          <a:p>
            <a:pPr marL="0" indent="0" eaLnBrk="1" hangingPunct="1">
              <a:buFontTx/>
              <a:buNone/>
            </a:pPr>
            <a:r>
              <a:rPr lang="en-US" altLang="zh-CN" sz="3600" b="1" smtClean="0">
                <a:solidFill>
                  <a:srgbClr val="0000FF"/>
                </a:solidFill>
                <a:ea typeface="华文中宋" pitchFamily="2" charset="-122"/>
              </a:rPr>
              <a:t>1.5.3 </a:t>
            </a:r>
            <a:r>
              <a:rPr lang="zh-CN" altLang="en-US" sz="3600" b="1" smtClean="0">
                <a:solidFill>
                  <a:srgbClr val="0000FF"/>
                </a:solidFill>
                <a:latin typeface="楷体" pitchFamily="49" charset="-122"/>
              </a:rPr>
              <a:t>人工智能的核心技术</a:t>
            </a:r>
            <a:endParaRPr lang="zh-CN" altLang="en-US" sz="3600" b="1" smtClean="0">
              <a:solidFill>
                <a:srgbClr val="0000FF"/>
              </a:solidFill>
            </a:endParaRPr>
          </a:p>
          <a:p>
            <a:pPr marL="457200" lvl="1" indent="0" eaLnBrk="1" hangingPunct="1">
              <a:buFontTx/>
              <a:buNone/>
            </a:pPr>
            <a:endParaRPr lang="en-US" altLang="zh-CN" smtClean="0"/>
          </a:p>
        </p:txBody>
      </p:sp>
      <p:sp>
        <p:nvSpPr>
          <p:cNvPr id="148490" name="Rectangle 10"/>
          <p:cNvSpPr>
            <a:spLocks noGrp="1" noChangeArrowheads="1"/>
          </p:cNvSpPr>
          <p:nvPr>
            <p:ph type="title"/>
          </p:nvPr>
        </p:nvSpPr>
        <p:spPr>
          <a:xfrm>
            <a:off x="1374775" y="188913"/>
            <a:ext cx="7589838" cy="647700"/>
          </a:xfrm>
        </p:spPr>
        <p:txBody>
          <a:bodyPr/>
          <a:lstStyle/>
          <a:p>
            <a:pPr eaLnBrk="1" hangingPunct="1">
              <a:defRPr/>
            </a:pPr>
            <a:r>
              <a:rPr lang="en-US" altLang="zh-CN" sz="3600" dirty="0"/>
              <a:t>1.5   </a:t>
            </a:r>
            <a:r>
              <a:rPr lang="zh-CN" altLang="en-US" sz="3600" dirty="0"/>
              <a:t>人工智能的研究目标与内容</a:t>
            </a:r>
          </a:p>
        </p:txBody>
      </p:sp>
      <p:sp>
        <p:nvSpPr>
          <p:cNvPr id="7" name="Text Box 2"/>
          <p:cNvSpPr txBox="1">
            <a:spLocks noChangeArrowheads="1"/>
          </p:cNvSpPr>
          <p:nvPr/>
        </p:nvSpPr>
        <p:spPr bwMode="auto">
          <a:xfrm>
            <a:off x="1227138" y="2060575"/>
            <a:ext cx="5472112" cy="2947988"/>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eaLnBrk="1" hangingPunct="1">
              <a:defRPr/>
            </a:pPr>
            <a:r>
              <a:rPr lang="zh-CN" altLang="en-US" sz="2800" dirty="0">
                <a:latin typeface="+mn-lt"/>
              </a:rPr>
              <a:t> </a:t>
            </a:r>
            <a:r>
              <a:rPr lang="zh-CN" altLang="en-US" dirty="0">
                <a:latin typeface="+mn-lt"/>
                <a:ea typeface="+mn-ea"/>
              </a:rPr>
              <a:t>知识（</a:t>
            </a:r>
            <a:r>
              <a:rPr lang="en-US" altLang="zh-CN" dirty="0">
                <a:latin typeface="+mn-lt"/>
                <a:ea typeface="+mn-ea"/>
              </a:rPr>
              <a:t>Knowledge</a:t>
            </a:r>
            <a:r>
              <a:rPr lang="zh-CN" altLang="en-US" dirty="0">
                <a:latin typeface="+mn-lt"/>
                <a:ea typeface="+mn-ea"/>
              </a:rPr>
              <a:t>）</a:t>
            </a:r>
            <a:endParaRPr lang="en-US" altLang="zh-CN" dirty="0">
              <a:latin typeface="+mn-lt"/>
              <a:ea typeface="+mn-ea"/>
            </a:endParaRPr>
          </a:p>
          <a:p>
            <a:pPr eaLnBrk="1" hangingPunct="1">
              <a:defRPr/>
            </a:pPr>
            <a:r>
              <a:rPr lang="zh-CN" altLang="en-US" dirty="0">
                <a:latin typeface="+mn-lt"/>
                <a:ea typeface="+mn-ea"/>
              </a:rPr>
              <a:t> 数据（</a:t>
            </a:r>
            <a:r>
              <a:rPr lang="en-US" altLang="zh-CN" dirty="0">
                <a:latin typeface="+mn-lt"/>
                <a:ea typeface="+mn-ea"/>
              </a:rPr>
              <a:t>Data</a:t>
            </a:r>
            <a:r>
              <a:rPr lang="zh-CN" altLang="en-US" dirty="0">
                <a:latin typeface="+mn-lt"/>
                <a:ea typeface="+mn-ea"/>
              </a:rPr>
              <a:t>）</a:t>
            </a:r>
            <a:endParaRPr lang="en-US" altLang="zh-CN" dirty="0">
              <a:latin typeface="+mn-lt"/>
              <a:ea typeface="+mn-ea"/>
            </a:endParaRPr>
          </a:p>
          <a:p>
            <a:pPr eaLnBrk="1" hangingPunct="1">
              <a:defRPr/>
            </a:pPr>
            <a:r>
              <a:rPr lang="en-US" altLang="zh-CN" dirty="0">
                <a:latin typeface="+mn-lt"/>
                <a:ea typeface="+mn-ea"/>
              </a:rPr>
              <a:t> </a:t>
            </a:r>
            <a:r>
              <a:rPr lang="zh-CN" altLang="en-US" dirty="0">
                <a:latin typeface="+mn-lt"/>
                <a:ea typeface="+mn-ea"/>
              </a:rPr>
              <a:t>算法（</a:t>
            </a:r>
            <a:r>
              <a:rPr lang="en-US" altLang="zh-CN" dirty="0">
                <a:latin typeface="+mn-lt"/>
                <a:ea typeface="+mn-ea"/>
              </a:rPr>
              <a:t>Algorithm</a:t>
            </a:r>
            <a:r>
              <a:rPr lang="zh-CN" altLang="en-US" dirty="0">
                <a:latin typeface="+mn-lt"/>
                <a:ea typeface="+mn-ea"/>
              </a:rPr>
              <a:t>）</a:t>
            </a:r>
            <a:endParaRPr lang="en-US" altLang="zh-CN" dirty="0">
              <a:latin typeface="+mn-lt"/>
              <a:ea typeface="+mn-ea"/>
            </a:endParaRPr>
          </a:p>
          <a:p>
            <a:pPr eaLnBrk="1" hangingPunct="1">
              <a:defRPr/>
            </a:pPr>
            <a:r>
              <a:rPr lang="en-US" altLang="zh-CN" dirty="0">
                <a:latin typeface="+mn-lt"/>
                <a:ea typeface="+mn-ea"/>
              </a:rPr>
              <a:t> </a:t>
            </a:r>
            <a:r>
              <a:rPr lang="zh-CN" altLang="en-US" dirty="0">
                <a:latin typeface="+mn-lt"/>
                <a:ea typeface="+mn-ea"/>
                <a:sym typeface="+mn-ea"/>
              </a:rPr>
              <a:t>算力（</a:t>
            </a:r>
            <a:r>
              <a:rPr lang="en-US" altLang="zh-CN" dirty="0">
                <a:latin typeface="+mn-lt"/>
                <a:ea typeface="+mn-ea"/>
                <a:sym typeface="+mn-ea"/>
              </a:rPr>
              <a:t>Computing power</a:t>
            </a:r>
            <a:r>
              <a:rPr lang="zh-CN" altLang="en-US" dirty="0">
                <a:latin typeface="+mn-lt"/>
                <a:ea typeface="+mn-ea"/>
                <a:sym typeface="+mn-ea"/>
              </a:rPr>
              <a:t>）</a:t>
            </a:r>
            <a:endParaRPr lang="en-US" altLang="zh-CN" dirty="0">
              <a:latin typeface="+mn-lt"/>
              <a:ea typeface="+mn-ea"/>
            </a:endParaRPr>
          </a:p>
          <a:p>
            <a:pPr eaLnBrk="1" hangingPunct="1">
              <a:defRPr/>
            </a:pPr>
            <a:r>
              <a:rPr lang="zh-CN" altLang="en-US" dirty="0">
                <a:latin typeface="+mn-lt"/>
                <a:ea typeface="+mn-ea"/>
              </a:rPr>
              <a:t> 人才（</a:t>
            </a:r>
            <a:r>
              <a:rPr lang="en-US" altLang="zh-CN" dirty="0">
                <a:latin typeface="+mn-lt"/>
                <a:ea typeface="+mn-ea"/>
              </a:rPr>
              <a:t>Talent</a:t>
            </a:r>
            <a:r>
              <a:rPr lang="zh-CN" altLang="en-US" dirty="0">
                <a:latin typeface="+mn-lt"/>
                <a:ea typeface="+mn-ea"/>
              </a:rPr>
              <a:t>）</a:t>
            </a:r>
            <a:endParaRPr lang="en-US" altLang="zh-CN" dirty="0">
              <a:latin typeface="+mn-lt"/>
              <a:ea typeface="+mn-ea"/>
            </a:endParaRPr>
          </a:p>
        </p:txBody>
      </p:sp>
      <p:grpSp>
        <p:nvGrpSpPr>
          <p:cNvPr id="69638" name="组合 19"/>
          <p:cNvGrpSpPr>
            <a:grpSpLocks/>
          </p:cNvGrpSpPr>
          <p:nvPr/>
        </p:nvGrpSpPr>
        <p:grpSpPr bwMode="auto">
          <a:xfrm>
            <a:off x="6197600" y="2265363"/>
            <a:ext cx="2613025" cy="2303462"/>
            <a:chOff x="-636" y="0"/>
            <a:chExt cx="16284" cy="14746"/>
          </a:xfrm>
        </p:grpSpPr>
        <p:sp>
          <p:nvSpPr>
            <p:cNvPr id="69639" name="文本框 2"/>
            <p:cNvSpPr txBox="1">
              <a:spLocks noChangeArrowheads="1"/>
            </p:cNvSpPr>
            <p:nvPr/>
          </p:nvSpPr>
          <p:spPr bwMode="auto">
            <a:xfrm>
              <a:off x="10486" y="5740"/>
              <a:ext cx="5162" cy="2474"/>
            </a:xfrm>
            <a:prstGeom prst="rect">
              <a:avLst/>
            </a:prstGeom>
            <a:solidFill>
              <a:srgbClr val="FFFFFF"/>
            </a:solidFill>
            <a:ln w="9525">
              <a:noFill/>
              <a:miter lim="800000"/>
              <a:headEnd/>
              <a:tailEnd/>
            </a:ln>
          </p:spPr>
          <p:txBody>
            <a:bodyPr/>
            <a:lstStyle/>
            <a:p>
              <a:pPr hangingPunct="1"/>
              <a:r>
                <a:rPr lang="zh-CN" altLang="zh-CN" sz="2400">
                  <a:solidFill>
                    <a:srgbClr val="0000FF"/>
                  </a:solidFill>
                  <a:latin typeface="Times New Roman" pitchFamily="18" charset="0"/>
                  <a:ea typeface="宋体" pitchFamily="2" charset="-122"/>
                </a:rPr>
                <a:t>算法</a:t>
              </a:r>
              <a:endParaRPr lang="zh-CN" altLang="zh-CN" sz="2400">
                <a:solidFill>
                  <a:srgbClr val="0000FF"/>
                </a:solidFill>
                <a:ea typeface="宋体" pitchFamily="2" charset="-122"/>
              </a:endParaRPr>
            </a:p>
          </p:txBody>
        </p:sp>
        <p:grpSp>
          <p:nvGrpSpPr>
            <p:cNvPr id="69640" name="组合 18"/>
            <p:cNvGrpSpPr>
              <a:grpSpLocks/>
            </p:cNvGrpSpPr>
            <p:nvPr/>
          </p:nvGrpSpPr>
          <p:grpSpPr bwMode="auto">
            <a:xfrm>
              <a:off x="-636" y="0"/>
              <a:ext cx="15382" cy="14746"/>
              <a:chOff x="-636" y="0"/>
              <a:chExt cx="15382" cy="14746"/>
            </a:xfrm>
          </p:grpSpPr>
          <p:sp>
            <p:nvSpPr>
              <p:cNvPr id="69641" name="文本框 2"/>
              <p:cNvSpPr txBox="1">
                <a:spLocks noChangeArrowheads="1"/>
              </p:cNvSpPr>
              <p:nvPr/>
            </p:nvSpPr>
            <p:spPr bwMode="auto">
              <a:xfrm>
                <a:off x="4424" y="11808"/>
                <a:ext cx="6286" cy="1791"/>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数据</a:t>
                </a:r>
                <a:endParaRPr lang="zh-CN" altLang="zh-CN" sz="2400">
                  <a:solidFill>
                    <a:srgbClr val="0000FF"/>
                  </a:solidFill>
                  <a:ea typeface="宋体" pitchFamily="2" charset="-122"/>
                </a:endParaRPr>
              </a:p>
            </p:txBody>
          </p:sp>
          <p:grpSp>
            <p:nvGrpSpPr>
              <p:cNvPr id="69642" name="组合 17"/>
              <p:cNvGrpSpPr>
                <a:grpSpLocks/>
              </p:cNvGrpSpPr>
              <p:nvPr/>
            </p:nvGrpSpPr>
            <p:grpSpPr bwMode="auto">
              <a:xfrm>
                <a:off x="-636" y="0"/>
                <a:ext cx="15382" cy="14746"/>
                <a:chOff x="-636" y="0"/>
                <a:chExt cx="15382" cy="14746"/>
              </a:xfrm>
            </p:grpSpPr>
            <p:sp>
              <p:nvSpPr>
                <p:cNvPr id="69643" name="文本框 2"/>
                <p:cNvSpPr txBox="1">
                  <a:spLocks noChangeArrowheads="1"/>
                </p:cNvSpPr>
                <p:nvPr/>
              </p:nvSpPr>
              <p:spPr bwMode="auto">
                <a:xfrm>
                  <a:off x="4424" y="462"/>
                  <a:ext cx="5750" cy="2115"/>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知识</a:t>
                  </a:r>
                  <a:endParaRPr lang="zh-CN" altLang="zh-CN" sz="2400">
                    <a:solidFill>
                      <a:srgbClr val="0000FF"/>
                    </a:solidFill>
                    <a:ea typeface="宋体" pitchFamily="2" charset="-122"/>
                  </a:endParaRPr>
                </a:p>
              </p:txBody>
            </p:sp>
            <p:grpSp>
              <p:nvGrpSpPr>
                <p:cNvPr id="69644" name="组合 16"/>
                <p:cNvGrpSpPr>
                  <a:grpSpLocks/>
                </p:cNvGrpSpPr>
                <p:nvPr/>
              </p:nvGrpSpPr>
              <p:grpSpPr bwMode="auto">
                <a:xfrm>
                  <a:off x="-636" y="0"/>
                  <a:ext cx="15382" cy="14746"/>
                  <a:chOff x="-636" y="0"/>
                  <a:chExt cx="15382" cy="14746"/>
                </a:xfrm>
              </p:grpSpPr>
              <p:sp>
                <p:nvSpPr>
                  <p:cNvPr id="69645" name="文本框 2"/>
                  <p:cNvSpPr txBox="1">
                    <a:spLocks noChangeArrowheads="1"/>
                  </p:cNvSpPr>
                  <p:nvPr/>
                </p:nvSpPr>
                <p:spPr bwMode="auto">
                  <a:xfrm>
                    <a:off x="-636" y="5740"/>
                    <a:ext cx="5060" cy="1790"/>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算力</a:t>
                    </a:r>
                    <a:endParaRPr lang="zh-CN" altLang="zh-CN" sz="2400">
                      <a:solidFill>
                        <a:srgbClr val="0000FF"/>
                      </a:solidFill>
                      <a:ea typeface="宋体" pitchFamily="2" charset="-122"/>
                    </a:endParaRPr>
                  </a:p>
                  <a:p>
                    <a:endParaRPr lang="zh-CN" altLang="zh-CN">
                      <a:ea typeface="宋体" pitchFamily="2" charset="-122"/>
                    </a:endParaRPr>
                  </a:p>
                </p:txBody>
              </p:sp>
              <p:grpSp>
                <p:nvGrpSpPr>
                  <p:cNvPr id="69646" name="组合 15"/>
                  <p:cNvGrpSpPr>
                    <a:grpSpLocks/>
                  </p:cNvGrpSpPr>
                  <p:nvPr/>
                </p:nvGrpSpPr>
                <p:grpSpPr bwMode="auto">
                  <a:xfrm>
                    <a:off x="105" y="0"/>
                    <a:ext cx="14641" cy="14746"/>
                    <a:chOff x="0" y="0"/>
                    <a:chExt cx="14640" cy="14746"/>
                  </a:xfrm>
                </p:grpSpPr>
                <p:sp>
                  <p:nvSpPr>
                    <p:cNvPr id="69647" name="椭圆 1"/>
                    <p:cNvSpPr>
                      <a:spLocks noChangeArrowheads="1"/>
                    </p:cNvSpPr>
                    <p:nvPr/>
                  </p:nvSpPr>
                  <p:spPr bwMode="auto">
                    <a:xfrm>
                      <a:off x="5496" y="2907"/>
                      <a:ext cx="9144" cy="9144"/>
                    </a:xfrm>
                    <a:prstGeom prst="ellipse">
                      <a:avLst/>
                    </a:prstGeom>
                    <a:noFill/>
                    <a:ln w="12700">
                      <a:solidFill>
                        <a:srgbClr val="000000"/>
                      </a:solidFill>
                      <a:round/>
                      <a:headEnd/>
                      <a:tailEnd/>
                    </a:ln>
                  </p:spPr>
                  <p:txBody>
                    <a:bodyPr anchor="ctr"/>
                    <a:lstStyle/>
                    <a:p>
                      <a:endParaRPr lang="zh-CN" altLang="en-US"/>
                    </a:p>
                  </p:txBody>
                </p:sp>
                <p:sp>
                  <p:nvSpPr>
                    <p:cNvPr id="69648" name="椭圆 4"/>
                    <p:cNvSpPr>
                      <a:spLocks noChangeArrowheads="1"/>
                    </p:cNvSpPr>
                    <p:nvPr/>
                  </p:nvSpPr>
                  <p:spPr bwMode="auto">
                    <a:xfrm>
                      <a:off x="0" y="2907"/>
                      <a:ext cx="9144" cy="9144"/>
                    </a:xfrm>
                    <a:prstGeom prst="ellipse">
                      <a:avLst/>
                    </a:prstGeom>
                    <a:noFill/>
                    <a:ln w="12700">
                      <a:solidFill>
                        <a:srgbClr val="000000"/>
                      </a:solidFill>
                      <a:round/>
                      <a:headEnd/>
                      <a:tailEnd/>
                    </a:ln>
                  </p:spPr>
                  <p:txBody>
                    <a:bodyPr anchor="ctr"/>
                    <a:lstStyle/>
                    <a:p>
                      <a:endParaRPr lang="zh-CN" altLang="en-US"/>
                    </a:p>
                  </p:txBody>
                </p:sp>
                <p:sp>
                  <p:nvSpPr>
                    <p:cNvPr id="69649" name="椭圆 5"/>
                    <p:cNvSpPr>
                      <a:spLocks noChangeArrowheads="1"/>
                    </p:cNvSpPr>
                    <p:nvPr/>
                  </p:nvSpPr>
                  <p:spPr bwMode="auto">
                    <a:xfrm>
                      <a:off x="2854" y="5602"/>
                      <a:ext cx="9144" cy="9144"/>
                    </a:xfrm>
                    <a:prstGeom prst="ellipse">
                      <a:avLst/>
                    </a:prstGeom>
                    <a:noFill/>
                    <a:ln w="12700">
                      <a:solidFill>
                        <a:srgbClr val="000000"/>
                      </a:solidFill>
                      <a:round/>
                      <a:headEnd/>
                      <a:tailEnd/>
                    </a:ln>
                  </p:spPr>
                  <p:txBody>
                    <a:bodyPr anchor="ctr"/>
                    <a:lstStyle/>
                    <a:p>
                      <a:endParaRPr lang="zh-CN" altLang="en-US"/>
                    </a:p>
                  </p:txBody>
                </p:sp>
                <p:sp>
                  <p:nvSpPr>
                    <p:cNvPr id="69650" name="椭圆 6"/>
                    <p:cNvSpPr>
                      <a:spLocks noChangeArrowheads="1"/>
                    </p:cNvSpPr>
                    <p:nvPr/>
                  </p:nvSpPr>
                  <p:spPr bwMode="auto">
                    <a:xfrm>
                      <a:off x="2748" y="0"/>
                      <a:ext cx="9144" cy="9144"/>
                    </a:xfrm>
                    <a:prstGeom prst="ellipse">
                      <a:avLst/>
                    </a:prstGeom>
                    <a:noFill/>
                    <a:ln w="12700">
                      <a:solidFill>
                        <a:srgbClr val="000000"/>
                      </a:solidFill>
                      <a:round/>
                      <a:headEnd/>
                      <a:tailEnd/>
                    </a:ln>
                  </p:spPr>
                  <p:txBody>
                    <a:bodyPr anchor="ctr"/>
                    <a:lstStyle/>
                    <a:p>
                      <a:endParaRPr lang="zh-CN" altLang="en-US"/>
                    </a:p>
                  </p:txBody>
                </p:sp>
                <p:sp>
                  <p:nvSpPr>
                    <p:cNvPr id="69651" name="文本框 2"/>
                    <p:cNvSpPr txBox="1">
                      <a:spLocks noChangeArrowheads="1"/>
                    </p:cNvSpPr>
                    <p:nvPr/>
                  </p:nvSpPr>
                  <p:spPr bwMode="auto">
                    <a:xfrm>
                      <a:off x="5749" y="6009"/>
                      <a:ext cx="3395" cy="2205"/>
                    </a:xfrm>
                    <a:prstGeom prst="rect">
                      <a:avLst/>
                    </a:prstGeom>
                    <a:solidFill>
                      <a:srgbClr val="FFFFFF"/>
                    </a:solidFill>
                    <a:ln w="9525">
                      <a:noFill/>
                      <a:miter lim="800000"/>
                      <a:headEnd/>
                      <a:tailEnd/>
                    </a:ln>
                  </p:spPr>
                  <p:txBody>
                    <a:bodyPr/>
                    <a:lstStyle/>
                    <a:p>
                      <a:pPr hangingPunct="1"/>
                      <a:r>
                        <a:rPr lang="en-US" altLang="zh-CN" sz="2400">
                          <a:solidFill>
                            <a:srgbClr val="FF0000"/>
                          </a:solidFill>
                          <a:latin typeface="Times New Roman" pitchFamily="18" charset="0"/>
                          <a:ea typeface="宋体" pitchFamily="2" charset="-122"/>
                        </a:rPr>
                        <a:t>AI</a:t>
                      </a:r>
                      <a:endParaRPr lang="en-US" altLang="zh-CN" sz="2400">
                        <a:solidFill>
                          <a:srgbClr val="FF0000"/>
                        </a:solidFill>
                        <a:ea typeface="宋体" pitchFamily="2" charset="-122"/>
                      </a:endParaRPr>
                    </a:p>
                  </p:txBody>
                </p:sp>
              </p:grpSp>
            </p:gr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矩形 2"/>
          <p:cNvSpPr>
            <a:spLocks noChangeArrowheads="1"/>
          </p:cNvSpPr>
          <p:nvPr/>
        </p:nvSpPr>
        <p:spPr bwMode="auto">
          <a:xfrm>
            <a:off x="990600" y="965200"/>
            <a:ext cx="6234113" cy="646113"/>
          </a:xfrm>
          <a:prstGeom prst="rect">
            <a:avLst/>
          </a:prstGeom>
          <a:noFill/>
          <a:ln w="9525">
            <a:noFill/>
            <a:miter lim="800000"/>
            <a:headEnd/>
            <a:tailEnd/>
          </a:ln>
        </p:spPr>
        <p:txBody>
          <a:bodyPr>
            <a:spAutoFit/>
          </a:bodyPr>
          <a:lstStyle/>
          <a:p>
            <a:r>
              <a:rPr lang="zh-CN" altLang="en-US" sz="3600">
                <a:solidFill>
                  <a:schemeClr val="tx1"/>
                </a:solidFill>
                <a:latin typeface="微软雅黑" pitchFamily="34" charset="-122"/>
                <a:ea typeface="微软雅黑" pitchFamily="34" charset="-122"/>
                <a:sym typeface="Calibri Light" pitchFamily="34" charset="0"/>
              </a:rPr>
              <a:t>人工智能核心技术之一：</a:t>
            </a:r>
            <a:r>
              <a:rPr lang="zh-CN" altLang="en-US" sz="3600">
                <a:solidFill>
                  <a:srgbClr val="0000FF"/>
                </a:solidFill>
                <a:latin typeface="华文彩云" pitchFamily="2" charset="-122"/>
                <a:ea typeface="华文彩云" pitchFamily="2" charset="-122"/>
                <a:sym typeface="Calibri Light" pitchFamily="34" charset="0"/>
              </a:rPr>
              <a:t>知识</a:t>
            </a:r>
            <a:r>
              <a:rPr lang="zh-CN" altLang="en-US" sz="3600">
                <a:solidFill>
                  <a:schemeClr val="tx1"/>
                </a:solidFill>
                <a:latin typeface="Calibri Light" pitchFamily="34" charset="0"/>
                <a:cs typeface="Calibri Light" pitchFamily="34" charset="0"/>
                <a:sym typeface="Calibri Light" pitchFamily="34" charset="0"/>
              </a:rPr>
              <a:t> </a:t>
            </a:r>
            <a:endParaRPr lang="zh-CN" altLang="en-US" sz="3600">
              <a:solidFill>
                <a:schemeClr val="tx1"/>
              </a:solidFill>
              <a:cs typeface="Calibri Light" pitchFamily="34" charset="0"/>
            </a:endParaRPr>
          </a:p>
        </p:txBody>
      </p:sp>
      <p:sp>
        <p:nvSpPr>
          <p:cNvPr id="70659" name="内容占位符 2"/>
          <p:cNvSpPr>
            <a:spLocks noGrp="1" noChangeArrowheads="1"/>
          </p:cNvSpPr>
          <p:nvPr>
            <p:ph idx="1"/>
          </p:nvPr>
        </p:nvSpPr>
        <p:spPr>
          <a:xfrm>
            <a:off x="449263" y="1693863"/>
            <a:ext cx="5937250" cy="4435475"/>
          </a:xfrm>
        </p:spPr>
        <p:txBody>
          <a:bodyPr/>
          <a:lstStyle/>
          <a:p>
            <a:pPr marL="0" indent="0" algn="just">
              <a:buFontTx/>
              <a:buNone/>
            </a:pPr>
            <a:r>
              <a:rPr lang="zh-CN" altLang="en-US" sz="3200" smtClean="0">
                <a:latin typeface="黑体" pitchFamily="49" charset="-122"/>
                <a:ea typeface="黑体" pitchFamily="49" charset="-122"/>
                <a:sym typeface="黑体" pitchFamily="49" charset="-122"/>
              </a:rPr>
              <a:t>    </a:t>
            </a:r>
            <a:r>
              <a:rPr lang="zh-CN" altLang="en-US" sz="3000" smtClean="0">
                <a:latin typeface="黑体" pitchFamily="49" charset="-122"/>
                <a:ea typeface="黑体" pitchFamily="49" charset="-122"/>
                <a:sym typeface="黑体" pitchFamily="49" charset="-122"/>
              </a:rPr>
              <a:t>知识是人工智能的重要基础，知识的科学内涵包括知识表示、</a:t>
            </a:r>
            <a:r>
              <a:rPr lang="zh-CN" altLang="en-US" sz="3000" smtClean="0">
                <a:ea typeface="黑体" pitchFamily="49" charset="-122"/>
                <a:sym typeface="黑体" pitchFamily="49" charset="-122"/>
              </a:rPr>
              <a:t>知识推理、知识应用。</a:t>
            </a:r>
            <a:r>
              <a:rPr lang="zh-CN" altLang="en-US" sz="3000" smtClean="0">
                <a:latin typeface="黑体" pitchFamily="49" charset="-122"/>
                <a:ea typeface="黑体" pitchFamily="49" charset="-122"/>
                <a:sym typeface="黑体" pitchFamily="49" charset="-122"/>
              </a:rPr>
              <a:t>知识获取是其瓶颈问题。</a:t>
            </a:r>
            <a:endParaRPr lang="en-US" altLang="zh-CN" sz="3000" smtClean="0">
              <a:ea typeface="黑体" pitchFamily="49" charset="-122"/>
              <a:sym typeface="黑体" pitchFamily="49" charset="-122"/>
            </a:endParaRPr>
          </a:p>
          <a:p>
            <a:pPr marL="0" indent="0" algn="just">
              <a:spcBef>
                <a:spcPts val="1200"/>
              </a:spcBef>
              <a:buFontTx/>
              <a:buNone/>
            </a:pPr>
            <a:r>
              <a:rPr lang="en-US" altLang="zh-CN" sz="3200" b="1" smtClean="0">
                <a:latin typeface="黑体" pitchFamily="49" charset="-122"/>
                <a:ea typeface="黑体" pitchFamily="49" charset="-122"/>
                <a:sym typeface="黑体" pitchFamily="49" charset="-122"/>
              </a:rPr>
              <a:t>    </a:t>
            </a:r>
            <a:r>
              <a:rPr lang="zh-CN" altLang="zh-CN" sz="3000" smtClean="0">
                <a:latin typeface="黑体" pitchFamily="49" charset="-122"/>
                <a:ea typeface="黑体" pitchFamily="49" charset="-122"/>
                <a:sym typeface="黑体" pitchFamily="49" charset="-122"/>
              </a:rPr>
              <a:t>知识是人工智能之源</a:t>
            </a:r>
            <a:r>
              <a:rPr lang="zh-CN" altLang="en-US" sz="3000" smtClean="0">
                <a:solidFill>
                  <a:srgbClr val="0000FF"/>
                </a:solidFill>
                <a:latin typeface="黑体" pitchFamily="49" charset="-122"/>
                <a:ea typeface="黑体" pitchFamily="49" charset="-122"/>
                <a:sym typeface="+mn-ea"/>
              </a:rPr>
              <a:t>（</a:t>
            </a:r>
            <a:r>
              <a:rPr lang="en-US" altLang="zh-CN" sz="3000" smtClean="0">
                <a:solidFill>
                  <a:srgbClr val="0000FF"/>
                </a:solidFill>
                <a:ea typeface="黑体" pitchFamily="49" charset="-122"/>
                <a:sym typeface="+mn-ea"/>
              </a:rPr>
              <a:t>Source</a:t>
            </a:r>
            <a:r>
              <a:rPr lang="zh-CN" altLang="en-US" sz="3000" smtClean="0">
                <a:solidFill>
                  <a:srgbClr val="0000FF"/>
                </a:solidFill>
                <a:latin typeface="黑体" pitchFamily="49" charset="-122"/>
                <a:ea typeface="黑体" pitchFamily="49" charset="-122"/>
                <a:sym typeface="+mn-ea"/>
              </a:rPr>
              <a:t>）</a:t>
            </a:r>
            <a:r>
              <a:rPr lang="zh-CN" altLang="zh-CN" sz="3000" smtClean="0">
                <a:latin typeface="黑体" pitchFamily="49" charset="-122"/>
                <a:ea typeface="黑体" pitchFamily="49" charset="-122"/>
                <a:sym typeface="黑体" pitchFamily="49" charset="-122"/>
              </a:rPr>
              <a:t>，人工智能的发展源于知识，并依赖知识</a:t>
            </a:r>
            <a:r>
              <a:rPr lang="zh-CN" altLang="en-US" sz="3000" smtClean="0">
                <a:latin typeface="黑体" pitchFamily="49" charset="-122"/>
                <a:ea typeface="黑体" pitchFamily="49" charset="-122"/>
                <a:sym typeface="黑体" pitchFamily="49" charset="-122"/>
              </a:rPr>
              <a:t>。</a:t>
            </a:r>
            <a:r>
              <a:rPr lang="zh-CN" altLang="zh-CN" sz="3000" smtClean="0">
                <a:latin typeface="黑体" pitchFamily="49" charset="-122"/>
                <a:ea typeface="黑体" pitchFamily="49" charset="-122"/>
                <a:sym typeface="黑体" pitchFamily="49" charset="-122"/>
              </a:rPr>
              <a:t>专家系统</a:t>
            </a:r>
            <a:r>
              <a:rPr lang="zh-CN" altLang="en-US" sz="3000" smtClean="0">
                <a:latin typeface="黑体" pitchFamily="49" charset="-122"/>
                <a:ea typeface="黑体" pitchFamily="49" charset="-122"/>
                <a:sym typeface="黑体" pitchFamily="49" charset="-122"/>
              </a:rPr>
              <a:t>、</a:t>
            </a:r>
            <a:r>
              <a:rPr lang="zh-CN" altLang="zh-CN" sz="3000" smtClean="0">
                <a:latin typeface="黑体" pitchFamily="49" charset="-122"/>
                <a:ea typeface="黑体" pitchFamily="49" charset="-122"/>
                <a:sym typeface="黑体" pitchFamily="49" charset="-122"/>
              </a:rPr>
              <a:t>模糊计算</a:t>
            </a:r>
            <a:r>
              <a:rPr lang="zh-CN" altLang="en-US" sz="3000" smtClean="0">
                <a:latin typeface="黑体" pitchFamily="49" charset="-122"/>
                <a:ea typeface="黑体" pitchFamily="49" charset="-122"/>
                <a:sym typeface="黑体" pitchFamily="49" charset="-122"/>
              </a:rPr>
              <a:t>、知识图谱、知识库</a:t>
            </a:r>
            <a:r>
              <a:rPr lang="zh-CN" altLang="zh-CN" sz="3000" smtClean="0">
                <a:latin typeface="黑体" pitchFamily="49" charset="-122"/>
                <a:ea typeface="黑体" pitchFamily="49" charset="-122"/>
                <a:sym typeface="黑体" pitchFamily="49" charset="-122"/>
              </a:rPr>
              <a:t>等都是以知识为基础发展起来的。</a:t>
            </a:r>
          </a:p>
          <a:p>
            <a:pPr marL="0" indent="0" algn="just" eaLnBrk="1" hangingPunct="1">
              <a:spcBef>
                <a:spcPts val="1200"/>
              </a:spcBef>
              <a:buFontTx/>
              <a:buNone/>
            </a:pPr>
            <a:endParaRPr lang="en-US" altLang="zh-CN" sz="2600" smtClean="0">
              <a:ea typeface="黑体" pitchFamily="49" charset="-122"/>
              <a:sym typeface="黑体" pitchFamily="49" charset="-122"/>
            </a:endParaRPr>
          </a:p>
        </p:txBody>
      </p:sp>
      <p:grpSp>
        <p:nvGrpSpPr>
          <p:cNvPr id="70660" name="组合 5"/>
          <p:cNvGrpSpPr>
            <a:grpSpLocks/>
          </p:cNvGrpSpPr>
          <p:nvPr/>
        </p:nvGrpSpPr>
        <p:grpSpPr bwMode="auto">
          <a:xfrm>
            <a:off x="6659563" y="1601788"/>
            <a:ext cx="2114550" cy="2114550"/>
            <a:chOff x="8424455" y="1870759"/>
            <a:chExt cx="1918322" cy="3819482"/>
          </a:xfrm>
        </p:grpSpPr>
        <p:sp>
          <p:nvSpPr>
            <p:cNvPr id="70677" name="Rectangle 2"/>
            <p:cNvSpPr txBox="1">
              <a:spLocks noChangeArrowheads="1"/>
            </p:cNvSpPr>
            <p:nvPr/>
          </p:nvSpPr>
          <p:spPr bwMode="auto">
            <a:xfrm>
              <a:off x="8438624" y="1917834"/>
              <a:ext cx="1904153" cy="3772407"/>
            </a:xfrm>
            <a:prstGeom prst="rect">
              <a:avLst/>
            </a:prstGeom>
            <a:solidFill>
              <a:srgbClr val="EEECE1"/>
            </a:solidFill>
            <a:ln w="57150" cmpd="thinThick">
              <a:solidFill>
                <a:srgbClr val="FF9900"/>
              </a:solidFill>
              <a:miter lim="800000"/>
              <a:headEnd/>
              <a:tailEnd/>
            </a:ln>
          </p:spPr>
          <p:txBody>
            <a:bodyPr/>
            <a:lstStyle/>
            <a:p>
              <a:endParaRPr lang="zh-CN" altLang="en-US"/>
            </a:p>
          </p:txBody>
        </p:sp>
        <p:sp>
          <p:nvSpPr>
            <p:cNvPr id="5" name="矩形 4"/>
            <p:cNvSpPr/>
            <p:nvPr/>
          </p:nvSpPr>
          <p:spPr>
            <a:xfrm>
              <a:off x="8424455" y="1870759"/>
              <a:ext cx="1918322" cy="3753529"/>
            </a:xfrm>
            <a:prstGeom prst="rect">
              <a:avLst/>
            </a:prstGeom>
          </p:spPr>
          <p:txBody>
            <a:bodyPr>
              <a:spAutoFit/>
            </a:bodyPr>
            <a:lstStyle/>
            <a:p>
              <a:pPr indent="267970">
                <a:spcBef>
                  <a:spcPts val="600"/>
                </a:spcBef>
                <a:defRPr/>
              </a:pPr>
              <a:r>
                <a:rPr lang="zh-CN" altLang="en-US" dirty="0">
                  <a:solidFill>
                    <a:srgbClr val="FF0000"/>
                  </a:solidFill>
                  <a:latin typeface="黑体" panose="02010609060101010101" pitchFamily="49" charset="-122"/>
                  <a:ea typeface="黑体" panose="02010609060101010101" pitchFamily="49" charset="-122"/>
                </a:rPr>
                <a:t>知识： </a:t>
              </a:r>
              <a:endParaRPr lang="en-US" altLang="zh-CN" dirty="0">
                <a:solidFill>
                  <a:srgbClr val="FF0000"/>
                </a:solidFill>
                <a:latin typeface="黑体" panose="02010609060101010101" pitchFamily="49" charset="-122"/>
                <a:ea typeface="黑体" panose="02010609060101010101" pitchFamily="49" charset="-122"/>
              </a:endParaRPr>
            </a:p>
            <a:p>
              <a:pPr>
                <a:spcBef>
                  <a:spcPts val="600"/>
                </a:spcBef>
                <a:defRPr/>
              </a:pPr>
              <a:r>
                <a:rPr lang="zh-CN" altLang="en-US" sz="2400" dirty="0">
                  <a:latin typeface="华文中宋" pitchFamily="2" charset="-122"/>
                  <a:ea typeface="华文中宋" pitchFamily="2" charset="-122"/>
                </a:rPr>
                <a:t>人们通过体验、学习或联想而认识的世界客观规律性。</a:t>
              </a:r>
              <a:endParaRPr lang="zh-CN" altLang="zh-CN" sz="1100" dirty="0">
                <a:latin typeface="华文中宋" pitchFamily="2" charset="-122"/>
                <a:ea typeface="华文中宋" pitchFamily="2" charset="-122"/>
              </a:endParaRPr>
            </a:p>
          </p:txBody>
        </p:sp>
      </p:grpSp>
      <p:sp>
        <p:nvSpPr>
          <p:cNvPr id="2" name="左弧形箭头 1"/>
          <p:cNvSpPr/>
          <p:nvPr/>
        </p:nvSpPr>
        <p:spPr>
          <a:xfrm>
            <a:off x="5581652" y="1818652"/>
            <a:ext cx="34289" cy="523218"/>
          </a:xfrm>
          <a:prstGeom prst="curved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a:defRPr/>
            </a:pPr>
            <a:endParaRPr lang="zh-CN" altLang="en-US"/>
          </a:p>
        </p:txBody>
      </p:sp>
      <p:grpSp>
        <p:nvGrpSpPr>
          <p:cNvPr id="70662" name="组合 19"/>
          <p:cNvGrpSpPr>
            <a:grpSpLocks/>
          </p:cNvGrpSpPr>
          <p:nvPr/>
        </p:nvGrpSpPr>
        <p:grpSpPr bwMode="auto">
          <a:xfrm>
            <a:off x="6388100" y="4005263"/>
            <a:ext cx="2613025" cy="2303462"/>
            <a:chOff x="-636" y="0"/>
            <a:chExt cx="16284" cy="14746"/>
          </a:xfrm>
        </p:grpSpPr>
        <p:sp>
          <p:nvSpPr>
            <p:cNvPr id="70664" name="文本框 2"/>
            <p:cNvSpPr txBox="1">
              <a:spLocks noChangeArrowheads="1"/>
            </p:cNvSpPr>
            <p:nvPr/>
          </p:nvSpPr>
          <p:spPr bwMode="auto">
            <a:xfrm>
              <a:off x="10486" y="5740"/>
              <a:ext cx="5162" cy="2474"/>
            </a:xfrm>
            <a:prstGeom prst="rect">
              <a:avLst/>
            </a:prstGeom>
            <a:solidFill>
              <a:srgbClr val="FFFFFF"/>
            </a:solidFill>
            <a:ln w="9525">
              <a:noFill/>
              <a:miter lim="800000"/>
              <a:headEnd/>
              <a:tailEnd/>
            </a:ln>
          </p:spPr>
          <p:txBody>
            <a:bodyPr/>
            <a:lstStyle/>
            <a:p>
              <a:pPr hangingPunct="1"/>
              <a:r>
                <a:rPr lang="zh-CN" altLang="zh-CN" sz="2400">
                  <a:solidFill>
                    <a:srgbClr val="0000FF"/>
                  </a:solidFill>
                  <a:latin typeface="Times New Roman" pitchFamily="18" charset="0"/>
                  <a:ea typeface="宋体" pitchFamily="2" charset="-122"/>
                </a:rPr>
                <a:t>算法</a:t>
              </a:r>
              <a:endParaRPr lang="zh-CN" altLang="zh-CN" sz="2400">
                <a:solidFill>
                  <a:srgbClr val="0000FF"/>
                </a:solidFill>
                <a:ea typeface="宋体" pitchFamily="2" charset="-122"/>
              </a:endParaRPr>
            </a:p>
          </p:txBody>
        </p:sp>
        <p:grpSp>
          <p:nvGrpSpPr>
            <p:cNvPr id="70665" name="组合 18"/>
            <p:cNvGrpSpPr>
              <a:grpSpLocks/>
            </p:cNvGrpSpPr>
            <p:nvPr/>
          </p:nvGrpSpPr>
          <p:grpSpPr bwMode="auto">
            <a:xfrm>
              <a:off x="-636" y="0"/>
              <a:ext cx="15382" cy="14746"/>
              <a:chOff x="-636" y="0"/>
              <a:chExt cx="15382" cy="14746"/>
            </a:xfrm>
          </p:grpSpPr>
          <p:sp>
            <p:nvSpPr>
              <p:cNvPr id="70666" name="文本框 2"/>
              <p:cNvSpPr txBox="1">
                <a:spLocks noChangeArrowheads="1"/>
              </p:cNvSpPr>
              <p:nvPr/>
            </p:nvSpPr>
            <p:spPr bwMode="auto">
              <a:xfrm>
                <a:off x="4424" y="11808"/>
                <a:ext cx="6286" cy="1791"/>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数据</a:t>
                </a:r>
                <a:endParaRPr lang="zh-CN" altLang="zh-CN" sz="2400">
                  <a:solidFill>
                    <a:srgbClr val="0000FF"/>
                  </a:solidFill>
                  <a:ea typeface="宋体" pitchFamily="2" charset="-122"/>
                </a:endParaRPr>
              </a:p>
            </p:txBody>
          </p:sp>
          <p:grpSp>
            <p:nvGrpSpPr>
              <p:cNvPr id="70667" name="组合 17"/>
              <p:cNvGrpSpPr>
                <a:grpSpLocks/>
              </p:cNvGrpSpPr>
              <p:nvPr/>
            </p:nvGrpSpPr>
            <p:grpSpPr bwMode="auto">
              <a:xfrm>
                <a:off x="-636" y="0"/>
                <a:ext cx="15382" cy="14746"/>
                <a:chOff x="-636" y="0"/>
                <a:chExt cx="15382" cy="14746"/>
              </a:xfrm>
            </p:grpSpPr>
            <p:sp>
              <p:nvSpPr>
                <p:cNvPr id="70668" name="文本框 2"/>
                <p:cNvSpPr txBox="1">
                  <a:spLocks noChangeArrowheads="1"/>
                </p:cNvSpPr>
                <p:nvPr/>
              </p:nvSpPr>
              <p:spPr bwMode="auto">
                <a:xfrm>
                  <a:off x="4424" y="462"/>
                  <a:ext cx="5750" cy="2115"/>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知识</a:t>
                  </a:r>
                  <a:endParaRPr lang="zh-CN" altLang="zh-CN" sz="2400">
                    <a:solidFill>
                      <a:srgbClr val="0000FF"/>
                    </a:solidFill>
                    <a:ea typeface="宋体" pitchFamily="2" charset="-122"/>
                  </a:endParaRPr>
                </a:p>
              </p:txBody>
            </p:sp>
            <p:grpSp>
              <p:nvGrpSpPr>
                <p:cNvPr id="70669" name="组合 16"/>
                <p:cNvGrpSpPr>
                  <a:grpSpLocks/>
                </p:cNvGrpSpPr>
                <p:nvPr/>
              </p:nvGrpSpPr>
              <p:grpSpPr bwMode="auto">
                <a:xfrm>
                  <a:off x="-636" y="0"/>
                  <a:ext cx="15382" cy="14746"/>
                  <a:chOff x="-636" y="0"/>
                  <a:chExt cx="15382" cy="14746"/>
                </a:xfrm>
              </p:grpSpPr>
              <p:sp>
                <p:nvSpPr>
                  <p:cNvPr id="70670" name="文本框 2"/>
                  <p:cNvSpPr txBox="1">
                    <a:spLocks noChangeArrowheads="1"/>
                  </p:cNvSpPr>
                  <p:nvPr/>
                </p:nvSpPr>
                <p:spPr bwMode="auto">
                  <a:xfrm>
                    <a:off x="-636" y="5740"/>
                    <a:ext cx="5060" cy="1790"/>
                  </a:xfrm>
                  <a:prstGeom prst="rect">
                    <a:avLst/>
                  </a:prstGeom>
                  <a:solidFill>
                    <a:srgbClr val="FFFFFF"/>
                  </a:solidFill>
                  <a:ln w="9525">
                    <a:noFill/>
                    <a:miter lim="800000"/>
                    <a:headEnd/>
                    <a:tailEnd/>
                  </a:ln>
                </p:spPr>
                <p:txBody>
                  <a:bodyPr/>
                  <a:lstStyle/>
                  <a:p>
                    <a:pPr algn="ctr" hangingPunct="1"/>
                    <a:r>
                      <a:rPr lang="zh-CN" altLang="zh-CN" sz="2400">
                        <a:solidFill>
                          <a:srgbClr val="0000FF"/>
                        </a:solidFill>
                        <a:latin typeface="Times New Roman" pitchFamily="18" charset="0"/>
                        <a:ea typeface="宋体" pitchFamily="2" charset="-122"/>
                      </a:rPr>
                      <a:t>算力</a:t>
                    </a:r>
                    <a:endParaRPr lang="zh-CN" altLang="zh-CN" sz="2400">
                      <a:solidFill>
                        <a:srgbClr val="0000FF"/>
                      </a:solidFill>
                      <a:ea typeface="宋体" pitchFamily="2" charset="-122"/>
                    </a:endParaRPr>
                  </a:p>
                  <a:p>
                    <a:endParaRPr lang="zh-CN" altLang="zh-CN">
                      <a:ea typeface="宋体" pitchFamily="2" charset="-122"/>
                    </a:endParaRPr>
                  </a:p>
                </p:txBody>
              </p:sp>
              <p:grpSp>
                <p:nvGrpSpPr>
                  <p:cNvPr id="70671" name="组合 15"/>
                  <p:cNvGrpSpPr>
                    <a:grpSpLocks/>
                  </p:cNvGrpSpPr>
                  <p:nvPr/>
                </p:nvGrpSpPr>
                <p:grpSpPr bwMode="auto">
                  <a:xfrm>
                    <a:off x="105" y="0"/>
                    <a:ext cx="14641" cy="14746"/>
                    <a:chOff x="0" y="0"/>
                    <a:chExt cx="14640" cy="14746"/>
                  </a:xfrm>
                </p:grpSpPr>
                <p:sp>
                  <p:nvSpPr>
                    <p:cNvPr id="70672" name="椭圆 1"/>
                    <p:cNvSpPr>
                      <a:spLocks noChangeArrowheads="1"/>
                    </p:cNvSpPr>
                    <p:nvPr/>
                  </p:nvSpPr>
                  <p:spPr bwMode="auto">
                    <a:xfrm>
                      <a:off x="5496" y="2907"/>
                      <a:ext cx="9144" cy="9144"/>
                    </a:xfrm>
                    <a:prstGeom prst="ellipse">
                      <a:avLst/>
                    </a:prstGeom>
                    <a:noFill/>
                    <a:ln w="12700">
                      <a:solidFill>
                        <a:srgbClr val="000000"/>
                      </a:solidFill>
                      <a:round/>
                      <a:headEnd/>
                      <a:tailEnd/>
                    </a:ln>
                  </p:spPr>
                  <p:txBody>
                    <a:bodyPr anchor="ctr"/>
                    <a:lstStyle/>
                    <a:p>
                      <a:endParaRPr lang="zh-CN" altLang="en-US"/>
                    </a:p>
                  </p:txBody>
                </p:sp>
                <p:sp>
                  <p:nvSpPr>
                    <p:cNvPr id="70673" name="椭圆 4"/>
                    <p:cNvSpPr>
                      <a:spLocks noChangeArrowheads="1"/>
                    </p:cNvSpPr>
                    <p:nvPr/>
                  </p:nvSpPr>
                  <p:spPr bwMode="auto">
                    <a:xfrm>
                      <a:off x="0" y="2907"/>
                      <a:ext cx="9144" cy="9144"/>
                    </a:xfrm>
                    <a:prstGeom prst="ellipse">
                      <a:avLst/>
                    </a:prstGeom>
                    <a:noFill/>
                    <a:ln w="12700">
                      <a:solidFill>
                        <a:srgbClr val="000000"/>
                      </a:solidFill>
                      <a:round/>
                      <a:headEnd/>
                      <a:tailEnd/>
                    </a:ln>
                  </p:spPr>
                  <p:txBody>
                    <a:bodyPr anchor="ctr"/>
                    <a:lstStyle/>
                    <a:p>
                      <a:endParaRPr lang="zh-CN" altLang="en-US"/>
                    </a:p>
                  </p:txBody>
                </p:sp>
                <p:sp>
                  <p:nvSpPr>
                    <p:cNvPr id="70674" name="椭圆 5"/>
                    <p:cNvSpPr>
                      <a:spLocks noChangeArrowheads="1"/>
                    </p:cNvSpPr>
                    <p:nvPr/>
                  </p:nvSpPr>
                  <p:spPr bwMode="auto">
                    <a:xfrm>
                      <a:off x="2854" y="5602"/>
                      <a:ext cx="9144" cy="9144"/>
                    </a:xfrm>
                    <a:prstGeom prst="ellipse">
                      <a:avLst/>
                    </a:prstGeom>
                    <a:noFill/>
                    <a:ln w="12700">
                      <a:solidFill>
                        <a:srgbClr val="000000"/>
                      </a:solidFill>
                      <a:round/>
                      <a:headEnd/>
                      <a:tailEnd/>
                    </a:ln>
                  </p:spPr>
                  <p:txBody>
                    <a:bodyPr anchor="ctr"/>
                    <a:lstStyle/>
                    <a:p>
                      <a:endParaRPr lang="zh-CN" altLang="en-US"/>
                    </a:p>
                  </p:txBody>
                </p:sp>
                <p:sp>
                  <p:nvSpPr>
                    <p:cNvPr id="70675" name="椭圆 6"/>
                    <p:cNvSpPr>
                      <a:spLocks noChangeArrowheads="1"/>
                    </p:cNvSpPr>
                    <p:nvPr/>
                  </p:nvSpPr>
                  <p:spPr bwMode="auto">
                    <a:xfrm>
                      <a:off x="2748" y="0"/>
                      <a:ext cx="9144" cy="9144"/>
                    </a:xfrm>
                    <a:prstGeom prst="ellipse">
                      <a:avLst/>
                    </a:prstGeom>
                    <a:noFill/>
                    <a:ln w="12700">
                      <a:solidFill>
                        <a:srgbClr val="000000"/>
                      </a:solidFill>
                      <a:round/>
                      <a:headEnd/>
                      <a:tailEnd/>
                    </a:ln>
                  </p:spPr>
                  <p:txBody>
                    <a:bodyPr anchor="ctr"/>
                    <a:lstStyle/>
                    <a:p>
                      <a:endParaRPr lang="zh-CN" altLang="en-US"/>
                    </a:p>
                  </p:txBody>
                </p:sp>
                <p:sp>
                  <p:nvSpPr>
                    <p:cNvPr id="70676" name="文本框 2"/>
                    <p:cNvSpPr txBox="1">
                      <a:spLocks noChangeArrowheads="1"/>
                    </p:cNvSpPr>
                    <p:nvPr/>
                  </p:nvSpPr>
                  <p:spPr bwMode="auto">
                    <a:xfrm>
                      <a:off x="5749" y="6009"/>
                      <a:ext cx="3395" cy="2205"/>
                    </a:xfrm>
                    <a:prstGeom prst="rect">
                      <a:avLst/>
                    </a:prstGeom>
                    <a:solidFill>
                      <a:srgbClr val="FFFFFF"/>
                    </a:solidFill>
                    <a:ln w="9525">
                      <a:noFill/>
                      <a:miter lim="800000"/>
                      <a:headEnd/>
                      <a:tailEnd/>
                    </a:ln>
                  </p:spPr>
                  <p:txBody>
                    <a:bodyPr/>
                    <a:lstStyle/>
                    <a:p>
                      <a:pPr hangingPunct="1"/>
                      <a:r>
                        <a:rPr lang="en-US" altLang="zh-CN" sz="2400">
                          <a:solidFill>
                            <a:srgbClr val="FF0000"/>
                          </a:solidFill>
                          <a:latin typeface="Times New Roman" pitchFamily="18" charset="0"/>
                          <a:ea typeface="宋体" pitchFamily="2" charset="-122"/>
                        </a:rPr>
                        <a:t>AI</a:t>
                      </a:r>
                      <a:endParaRPr lang="en-US" altLang="zh-CN" sz="2400">
                        <a:solidFill>
                          <a:srgbClr val="FF0000"/>
                        </a:solidFill>
                        <a:ea typeface="宋体" pitchFamily="2" charset="-122"/>
                      </a:endParaRPr>
                    </a:p>
                  </p:txBody>
                </p:sp>
              </p:grpSp>
            </p:grpSp>
          </p:grpSp>
        </p:grpSp>
      </p:grpSp>
      <p:sp>
        <p:nvSpPr>
          <p:cNvPr id="70663" name="矩形 7"/>
          <p:cNvSpPr>
            <a:spLocks noChangeArrowheads="1"/>
          </p:cNvSpPr>
          <p:nvPr/>
        </p:nvSpPr>
        <p:spPr bwMode="auto">
          <a:xfrm>
            <a:off x="1181100" y="188913"/>
            <a:ext cx="6207125" cy="646112"/>
          </a:xfrm>
          <a:prstGeom prst="rect">
            <a:avLst/>
          </a:prstGeom>
          <a:noFill/>
          <a:ln w="9525">
            <a:noFill/>
            <a:miter lim="800000"/>
            <a:headEnd/>
            <a:tailEnd/>
          </a:ln>
        </p:spPr>
        <p:txBody>
          <a:bodyPr>
            <a:spAutoFit/>
          </a:bodyPr>
          <a:lstStyle/>
          <a:p>
            <a:pPr eaLnBrk="1" hangingPunct="1"/>
            <a:r>
              <a:rPr lang="en-US" altLang="zh-CN" sz="3600">
                <a:solidFill>
                  <a:srgbClr val="0000FF"/>
                </a:solidFill>
                <a:latin typeface="微软雅黑" pitchFamily="34" charset="-122"/>
                <a:ea typeface="微软雅黑" pitchFamily="34" charset="-122"/>
              </a:rPr>
              <a:t>1.5.3   </a:t>
            </a:r>
            <a:r>
              <a:rPr lang="zh-CN" altLang="zh-CN" sz="3600">
                <a:solidFill>
                  <a:srgbClr val="0000FF"/>
                </a:solidFill>
                <a:latin typeface="微软雅黑" pitchFamily="34" charset="-122"/>
                <a:ea typeface="微软雅黑" pitchFamily="34" charset="-122"/>
              </a:rPr>
              <a:t>人工智能</a:t>
            </a:r>
            <a:r>
              <a:rPr lang="zh-CN" altLang="en-US" sz="3600">
                <a:solidFill>
                  <a:srgbClr val="0000FF"/>
                </a:solidFill>
                <a:latin typeface="微软雅黑" pitchFamily="34" charset="-122"/>
                <a:ea typeface="微软雅黑" pitchFamily="34" charset="-122"/>
              </a:rPr>
              <a:t>的</a:t>
            </a:r>
            <a:r>
              <a:rPr lang="zh-CN" altLang="zh-CN" sz="3600">
                <a:solidFill>
                  <a:srgbClr val="0000FF"/>
                </a:solidFill>
                <a:latin typeface="微软雅黑" pitchFamily="34" charset="-122"/>
                <a:ea typeface="微软雅黑" pitchFamily="34" charset="-122"/>
              </a:rPr>
              <a:t>核心技术</a:t>
            </a:r>
            <a:endParaRPr lang="zh-CN" altLang="en-US" sz="3600">
              <a:solidFill>
                <a:srgbClr val="0000FF"/>
              </a:solidFill>
              <a:latin typeface="微软雅黑" pitchFamily="34" charset="-122"/>
              <a:ea typeface="微软雅黑" pitchFamily="34"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内容占位符 2"/>
          <p:cNvSpPr txBox="1">
            <a:spLocks noChangeArrowheads="1"/>
          </p:cNvSpPr>
          <p:nvPr/>
        </p:nvSpPr>
        <p:spPr bwMode="auto">
          <a:xfrm>
            <a:off x="468313" y="1036638"/>
            <a:ext cx="5746750" cy="5056187"/>
          </a:xfrm>
          <a:prstGeom prst="rect">
            <a:avLst/>
          </a:prstGeom>
          <a:noFill/>
          <a:ln w="12700">
            <a:noFill/>
            <a:miter lim="800000"/>
            <a:headEnd/>
            <a:tailEnd/>
          </a:ln>
        </p:spPr>
        <p:txBody>
          <a:bodyPr lIns="45719" rIns="45719"/>
          <a:lstStyle/>
          <a:p>
            <a:pPr marL="0" lvl="1" algn="just" hangingPunct="1">
              <a:lnSpc>
                <a:spcPct val="110000"/>
              </a:lnSpc>
              <a:spcBef>
                <a:spcPts val="600"/>
              </a:spcBef>
              <a:buSzPct val="100000"/>
            </a:pPr>
            <a:r>
              <a:rPr lang="zh-CN" altLang="en-US" sz="3200">
                <a:solidFill>
                  <a:schemeClr val="tx1"/>
                </a:solidFill>
                <a:latin typeface="黑体" pitchFamily="49" charset="-122"/>
                <a:ea typeface="黑体" pitchFamily="49" charset="-122"/>
                <a:sym typeface="黑体" pitchFamily="49" charset="-122"/>
              </a:rPr>
              <a:t>    </a:t>
            </a:r>
            <a:r>
              <a:rPr lang="zh-CN" altLang="en-US">
                <a:solidFill>
                  <a:schemeClr val="tx1"/>
                </a:solidFill>
                <a:latin typeface="黑体" pitchFamily="49" charset="-122"/>
                <a:ea typeface="黑体" pitchFamily="49" charset="-122"/>
                <a:sym typeface="黑体" pitchFamily="49" charset="-122"/>
              </a:rPr>
              <a:t>数据为人工智能提供“原材料”，从计算智能数据迅速发展到互联网和物联网的海量数据。</a:t>
            </a:r>
            <a:r>
              <a:rPr lang="en-US" altLang="zh-CN">
                <a:solidFill>
                  <a:schemeClr val="tx1"/>
                </a:solidFill>
                <a:latin typeface="Times New Roman" pitchFamily="18" charset="0"/>
                <a:ea typeface="黑体" pitchFamily="49" charset="-122"/>
                <a:sym typeface="+mn-ea"/>
              </a:rPr>
              <a:t>5G</a:t>
            </a:r>
            <a:r>
              <a:rPr lang="zh-CN" altLang="en-US">
                <a:solidFill>
                  <a:schemeClr val="tx1"/>
                </a:solidFill>
                <a:latin typeface="黑体" pitchFamily="49" charset="-122"/>
                <a:ea typeface="黑体" pitchFamily="49" charset="-122"/>
                <a:sym typeface="黑体" pitchFamily="49" charset="-122"/>
              </a:rPr>
              <a:t>网络</a:t>
            </a:r>
            <a:r>
              <a:rPr lang="zh-CN" altLang="en-US">
                <a:solidFill>
                  <a:schemeClr val="tx1"/>
                </a:solidFill>
                <a:latin typeface="黑体" pitchFamily="49" charset="-122"/>
                <a:ea typeface="黑体" pitchFamily="49" charset="-122"/>
                <a:sym typeface="+mn-ea"/>
              </a:rPr>
              <a:t>使</a:t>
            </a:r>
            <a:r>
              <a:rPr lang="zh-CN" altLang="en-US">
                <a:solidFill>
                  <a:schemeClr val="tx1"/>
                </a:solidFill>
                <a:latin typeface="黑体" pitchFamily="49" charset="-122"/>
                <a:ea typeface="黑体" pitchFamily="49" charset="-122"/>
                <a:sym typeface="黑体" pitchFamily="49" charset="-122"/>
              </a:rPr>
              <a:t>数据传输速度更快、时延更小，应用更广泛、更有效。</a:t>
            </a:r>
            <a:endParaRPr lang="en-US" altLang="zh-CN">
              <a:solidFill>
                <a:schemeClr val="tx1"/>
              </a:solidFill>
              <a:latin typeface="黑体" pitchFamily="49" charset="-122"/>
              <a:ea typeface="黑体" pitchFamily="49" charset="-122"/>
              <a:sym typeface="黑体" pitchFamily="49" charset="-122"/>
            </a:endParaRPr>
          </a:p>
          <a:p>
            <a:pPr marL="0" lvl="1" algn="just" hangingPunct="1">
              <a:lnSpc>
                <a:spcPct val="110000"/>
              </a:lnSpc>
              <a:spcBef>
                <a:spcPts val="600"/>
              </a:spcBef>
              <a:buSzPct val="100000"/>
            </a:pPr>
            <a:r>
              <a:rPr lang="en-US" altLang="zh-CN" sz="3200">
                <a:solidFill>
                  <a:schemeClr val="tx1"/>
                </a:solidFill>
                <a:latin typeface="黑体" pitchFamily="49" charset="-122"/>
                <a:ea typeface="黑体" pitchFamily="49" charset="-122"/>
                <a:sym typeface="黑体" pitchFamily="49" charset="-122"/>
              </a:rPr>
              <a:t>    </a:t>
            </a:r>
            <a:r>
              <a:rPr lang="zh-CN" altLang="zh-CN">
                <a:solidFill>
                  <a:schemeClr val="tx1"/>
                </a:solidFill>
                <a:latin typeface="黑体" pitchFamily="49" charset="-122"/>
                <a:ea typeface="黑体" pitchFamily="49" charset="-122"/>
                <a:sym typeface="黑体" pitchFamily="49" charset="-122"/>
              </a:rPr>
              <a:t>数据是人工智能之基</a:t>
            </a:r>
            <a:r>
              <a:rPr lang="zh-CN" altLang="en-US">
                <a:solidFill>
                  <a:srgbClr val="0000FF"/>
                </a:solidFill>
                <a:latin typeface="黑体" pitchFamily="49" charset="-122"/>
                <a:ea typeface="黑体" pitchFamily="49" charset="-122"/>
                <a:sym typeface="黑体" pitchFamily="49" charset="-122"/>
              </a:rPr>
              <a:t>（</a:t>
            </a:r>
            <a:r>
              <a:rPr lang="en-US" altLang="zh-CN">
                <a:solidFill>
                  <a:srgbClr val="0000FF"/>
                </a:solidFill>
                <a:latin typeface="Times New Roman" pitchFamily="18" charset="0"/>
                <a:ea typeface="黑体" pitchFamily="49" charset="-122"/>
                <a:sym typeface="黑体" pitchFamily="49" charset="-122"/>
              </a:rPr>
              <a:t>Foundation</a:t>
            </a:r>
            <a:r>
              <a:rPr lang="zh-CN" altLang="en-US">
                <a:solidFill>
                  <a:srgbClr val="0000FF"/>
                </a:solidFill>
                <a:latin typeface="黑体" pitchFamily="49" charset="-122"/>
                <a:ea typeface="黑体" pitchFamily="49" charset="-122"/>
                <a:sym typeface="黑体" pitchFamily="49" charset="-122"/>
              </a:rPr>
              <a:t>），</a:t>
            </a:r>
            <a:r>
              <a:rPr lang="zh-CN" altLang="zh-CN">
                <a:solidFill>
                  <a:schemeClr val="tx1"/>
                </a:solidFill>
                <a:latin typeface="黑体" pitchFamily="49" charset="-122"/>
                <a:ea typeface="黑体" pitchFamily="49" charset="-122"/>
                <a:sym typeface="黑体" pitchFamily="49" charset="-122"/>
              </a:rPr>
              <a:t>并促进人工智能的发展</a:t>
            </a:r>
            <a:r>
              <a:rPr lang="zh-CN" altLang="en-US">
                <a:solidFill>
                  <a:schemeClr val="tx1"/>
                </a:solidFill>
                <a:latin typeface="黑体" pitchFamily="49" charset="-122"/>
                <a:ea typeface="黑体" pitchFamily="49" charset="-122"/>
                <a:sym typeface="黑体" pitchFamily="49" charset="-122"/>
              </a:rPr>
              <a:t>升级</a:t>
            </a:r>
            <a:r>
              <a:rPr lang="zh-CN" altLang="zh-CN">
                <a:solidFill>
                  <a:schemeClr val="tx1"/>
                </a:solidFill>
                <a:latin typeface="黑体" pitchFamily="49" charset="-122"/>
                <a:ea typeface="黑体" pitchFamily="49" charset="-122"/>
                <a:sym typeface="黑体" pitchFamily="49" charset="-122"/>
              </a:rPr>
              <a:t>。计算智能取决于数据而不是知识；神经计算，进化计算等都是以数据为基础而发展起来的。</a:t>
            </a:r>
            <a:r>
              <a:rPr lang="en-US" altLang="zh-CN" sz="3200">
                <a:solidFill>
                  <a:schemeClr val="tx1"/>
                </a:solidFill>
                <a:latin typeface="黑体" pitchFamily="49" charset="-122"/>
                <a:ea typeface="黑体" pitchFamily="49" charset="-122"/>
                <a:sym typeface="黑体" pitchFamily="49" charset="-122"/>
              </a:rPr>
              <a:t> </a:t>
            </a:r>
            <a:endParaRPr lang="zh-CN" altLang="en-US" sz="3200">
              <a:solidFill>
                <a:schemeClr val="tx1"/>
              </a:solidFill>
              <a:latin typeface="黑体" pitchFamily="49" charset="-122"/>
              <a:ea typeface="黑体" pitchFamily="49" charset="-122"/>
              <a:sym typeface="黑体" pitchFamily="49" charset="-122"/>
            </a:endParaRPr>
          </a:p>
          <a:p>
            <a:pPr marL="0" lvl="1" algn="just" hangingPunct="1">
              <a:lnSpc>
                <a:spcPct val="110000"/>
              </a:lnSpc>
              <a:spcBef>
                <a:spcPts val="600"/>
              </a:spcBef>
              <a:buSzPct val="100000"/>
            </a:pPr>
            <a:endParaRPr lang="en-US" altLang="zh-CN">
              <a:solidFill>
                <a:schemeClr val="tx1"/>
              </a:solidFill>
              <a:latin typeface="黑体" pitchFamily="49" charset="-122"/>
              <a:ea typeface="黑体" pitchFamily="49" charset="-122"/>
              <a:sym typeface="黑体" pitchFamily="49" charset="-122"/>
            </a:endParaRPr>
          </a:p>
        </p:txBody>
      </p:sp>
      <p:sp>
        <p:nvSpPr>
          <p:cNvPr id="71683" name="矩形 6"/>
          <p:cNvSpPr>
            <a:spLocks noChangeArrowheads="1"/>
          </p:cNvSpPr>
          <p:nvPr/>
        </p:nvSpPr>
        <p:spPr bwMode="auto">
          <a:xfrm>
            <a:off x="468313" y="115888"/>
            <a:ext cx="7783512" cy="831850"/>
          </a:xfrm>
          <a:prstGeom prst="rect">
            <a:avLst/>
          </a:prstGeom>
          <a:noFill/>
          <a:ln w="9525">
            <a:noFill/>
            <a:miter lim="800000"/>
            <a:headEnd/>
            <a:tailEnd/>
          </a:ln>
        </p:spPr>
        <p:txBody>
          <a:bodyPr>
            <a:spAutoFit/>
          </a:bodyPr>
          <a:lstStyle/>
          <a:p>
            <a:pPr algn="ctr">
              <a:lnSpc>
                <a:spcPct val="120000"/>
              </a:lnSpc>
            </a:pPr>
            <a:r>
              <a:rPr lang="zh-CN" altLang="en-US" sz="4000">
                <a:solidFill>
                  <a:schemeClr val="tx1"/>
                </a:solidFill>
                <a:latin typeface="微软雅黑" pitchFamily="34" charset="-122"/>
                <a:ea typeface="微软雅黑" pitchFamily="34" charset="-122"/>
                <a:sym typeface="Calibri Light" pitchFamily="34" charset="0"/>
              </a:rPr>
              <a:t>   </a:t>
            </a:r>
            <a:r>
              <a:rPr lang="zh-CN" altLang="en-US" sz="3600">
                <a:solidFill>
                  <a:schemeClr val="tx1"/>
                </a:solidFill>
                <a:latin typeface="微软雅黑" pitchFamily="34" charset="-122"/>
                <a:ea typeface="微软雅黑" pitchFamily="34" charset="-122"/>
                <a:sym typeface="Calibri Light" pitchFamily="34" charset="0"/>
              </a:rPr>
              <a:t>人工智能核心技术之二：</a:t>
            </a:r>
            <a:r>
              <a:rPr lang="zh-CN" altLang="en-US" sz="3600">
                <a:solidFill>
                  <a:srgbClr val="0000FF"/>
                </a:solidFill>
                <a:latin typeface="华文彩云" pitchFamily="2" charset="-122"/>
                <a:ea typeface="华文彩云" pitchFamily="2" charset="-122"/>
                <a:sym typeface="Calibri Light" pitchFamily="34" charset="0"/>
              </a:rPr>
              <a:t>数据</a:t>
            </a:r>
            <a:endParaRPr lang="en-US" altLang="zh-CN" sz="3600">
              <a:solidFill>
                <a:srgbClr val="0000FF"/>
              </a:solidFill>
              <a:latin typeface="华文彩云" pitchFamily="2" charset="-122"/>
              <a:ea typeface="华文彩云" pitchFamily="2" charset="-122"/>
              <a:sym typeface="Calibri Light" pitchFamily="34" charset="0"/>
            </a:endParaRPr>
          </a:p>
        </p:txBody>
      </p:sp>
      <p:sp>
        <p:nvSpPr>
          <p:cNvPr id="71684" name="Rectangle 2"/>
          <p:cNvSpPr txBox="1">
            <a:spLocks noChangeArrowheads="1"/>
          </p:cNvSpPr>
          <p:nvPr/>
        </p:nvSpPr>
        <p:spPr bwMode="auto">
          <a:xfrm>
            <a:off x="6516688" y="1341438"/>
            <a:ext cx="2074862" cy="3743325"/>
          </a:xfrm>
          <a:prstGeom prst="rect">
            <a:avLst/>
          </a:prstGeom>
          <a:solidFill>
            <a:srgbClr val="EEECE1"/>
          </a:solidFill>
          <a:ln w="57150" cmpd="thinThick">
            <a:solidFill>
              <a:srgbClr val="FF9900"/>
            </a:solidFill>
            <a:miter lim="800000"/>
            <a:headEnd/>
            <a:tailEnd/>
          </a:ln>
        </p:spPr>
        <p:txBody>
          <a:bodyPr/>
          <a:lstStyle/>
          <a:p>
            <a:endParaRPr lang="zh-CN" altLang="en-US"/>
          </a:p>
        </p:txBody>
      </p:sp>
      <p:sp>
        <p:nvSpPr>
          <p:cNvPr id="71685" name="矩形 7"/>
          <p:cNvSpPr>
            <a:spLocks noChangeArrowheads="1"/>
          </p:cNvSpPr>
          <p:nvPr/>
        </p:nvSpPr>
        <p:spPr bwMode="auto">
          <a:xfrm>
            <a:off x="6516688" y="1268413"/>
            <a:ext cx="2101850" cy="3816350"/>
          </a:xfrm>
          <a:prstGeom prst="rect">
            <a:avLst/>
          </a:prstGeom>
          <a:noFill/>
          <a:ln w="9525">
            <a:noFill/>
            <a:miter lim="800000"/>
            <a:headEnd/>
            <a:tailEnd/>
          </a:ln>
        </p:spPr>
        <p:txBody>
          <a:bodyPr>
            <a:spAutoFit/>
          </a:bodyPr>
          <a:lstStyle/>
          <a:p>
            <a:pPr algn="just" hangingPunct="1">
              <a:lnSpc>
                <a:spcPct val="110000"/>
              </a:lnSpc>
            </a:pPr>
            <a:r>
              <a:rPr lang="zh-CN" altLang="en-US">
                <a:solidFill>
                  <a:srgbClr val="FF0000"/>
                </a:solidFill>
                <a:latin typeface="黑体" pitchFamily="49" charset="-122"/>
                <a:ea typeface="黑体" pitchFamily="49" charset="-122"/>
                <a:sym typeface="黑体" pitchFamily="49" charset="-122"/>
              </a:rPr>
              <a:t>数据：</a:t>
            </a:r>
            <a:r>
              <a:rPr lang="zh-CN" altLang="en-US" sz="2400">
                <a:solidFill>
                  <a:schemeClr val="tx1"/>
                </a:solidFill>
                <a:latin typeface="华文中宋" pitchFamily="2" charset="-122"/>
                <a:ea typeface="华文中宋" pitchFamily="2" charset="-122"/>
                <a:sym typeface="黑体" pitchFamily="49" charset="-122"/>
              </a:rPr>
              <a:t>事实或观察的结果，指所有能输入计算机并被程序处理的数字、字母、符号、影像信号和模拟量等各种介质的总称。</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灯片编号占位符 3"/>
          <p:cNvSpPr>
            <a:spLocks noGrp="1" noChangeArrowheads="1"/>
          </p:cNvSpPr>
          <p:nvPr>
            <p:ph type="sldNum" sz="quarter" idx="10"/>
          </p:nvPr>
        </p:nvSpPr>
        <p:spPr>
          <a:noFill/>
          <a:ln>
            <a:miter lim="800000"/>
            <a:headEnd/>
            <a:tailEnd/>
          </a:ln>
        </p:spPr>
        <p:txBody>
          <a:bodyPr/>
          <a:lstStyle/>
          <a:p>
            <a:fld id="{33BE9A8E-21A7-481D-BC58-9BF9681888AA}" type="slidenum">
              <a:rPr lang="zh-TW" altLang="en-US"/>
              <a:pPr/>
              <a:t>5</a:t>
            </a:fld>
            <a:endParaRPr lang="zh-TW" altLang="en-US"/>
          </a:p>
        </p:txBody>
      </p:sp>
      <p:sp>
        <p:nvSpPr>
          <p:cNvPr id="68610" name="Rectangle 2"/>
          <p:cNvSpPr>
            <a:spLocks noGrp="1" noChangeArrowheads="1"/>
          </p:cNvSpPr>
          <p:nvPr>
            <p:ph type="title"/>
          </p:nvPr>
        </p:nvSpPr>
        <p:spPr>
          <a:xfrm>
            <a:off x="1716088" y="228600"/>
            <a:ext cx="4851400" cy="701675"/>
          </a:xfrm>
        </p:spPr>
        <p:txBody>
          <a:bodyPr/>
          <a:lstStyle/>
          <a:p>
            <a:pPr algn="ctr" eaLnBrk="1" hangingPunct="1">
              <a:defRPr/>
            </a:pPr>
            <a:r>
              <a:rPr lang="en-US" altLang="zh-CN" sz="4000" b="0" dirty="0">
                <a:solidFill>
                  <a:srgbClr val="0000FF"/>
                </a:solidFill>
                <a:latin typeface="Verdana" panose="020B0604030504040204" pitchFamily="34" charset="0"/>
              </a:rPr>
              <a:t>Main Contents</a:t>
            </a:r>
          </a:p>
        </p:txBody>
      </p:sp>
      <p:sp>
        <p:nvSpPr>
          <p:cNvPr id="6" name="Rectangle 3"/>
          <p:cNvSpPr txBox="1">
            <a:spLocks noChangeArrowheads="1"/>
          </p:cNvSpPr>
          <p:nvPr/>
        </p:nvSpPr>
        <p:spPr bwMode="auto">
          <a:xfrm>
            <a:off x="1476375" y="2060575"/>
            <a:ext cx="7007225" cy="4046538"/>
          </a:xfrm>
          <a:prstGeom prst="rect">
            <a:avLst/>
          </a:prstGeom>
          <a:noFill/>
          <a:ln w="9525">
            <a:noFill/>
            <a:miter lim="800000"/>
            <a:headEnd/>
            <a:tailEnd/>
          </a:ln>
        </p:spPr>
        <p:txBody>
          <a:bodyPr/>
          <a:lstStyle/>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1.1    </a:t>
            </a:r>
            <a:r>
              <a:rPr lang="zh-CN" altLang="en-US" b="0">
                <a:solidFill>
                  <a:srgbClr val="000000"/>
                </a:solidFill>
                <a:latin typeface="Calibri" pitchFamily="34" charset="0"/>
                <a:ea typeface="宋体" pitchFamily="2" charset="-122"/>
              </a:rPr>
              <a:t>人工智能的定义与发展</a:t>
            </a:r>
            <a:endParaRPr lang="en-US" altLang="zh-CN" b="0">
              <a:solidFill>
                <a:srgbClr val="000000"/>
              </a:solidFill>
              <a:latin typeface="Calibri" pitchFamily="34" charset="0"/>
              <a:ea typeface="宋体" pitchFamily="2" charset="-122"/>
            </a:endParaRP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1.2    </a:t>
            </a:r>
            <a:r>
              <a:rPr lang="zh-CN" altLang="en-US" b="0">
                <a:solidFill>
                  <a:srgbClr val="000000"/>
                </a:solidFill>
                <a:latin typeface="Calibri" pitchFamily="34" charset="0"/>
                <a:ea typeface="宋体" pitchFamily="2" charset="-122"/>
              </a:rPr>
              <a:t>人工智能的各种认知观</a:t>
            </a: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1.3    </a:t>
            </a:r>
            <a:r>
              <a:rPr lang="zh-CN" altLang="en-US" b="0">
                <a:solidFill>
                  <a:srgbClr val="000000"/>
                </a:solidFill>
                <a:latin typeface="Calibri" pitchFamily="34" charset="0"/>
                <a:ea typeface="宋体" pitchFamily="2" charset="-122"/>
              </a:rPr>
              <a:t>人类智能与人工智能</a:t>
            </a:r>
            <a:endParaRPr lang="en-US" altLang="zh-CN" b="0">
              <a:solidFill>
                <a:srgbClr val="000000"/>
              </a:solidFill>
              <a:latin typeface="Calibri" pitchFamily="34" charset="0"/>
              <a:ea typeface="宋体" pitchFamily="2" charset="-122"/>
            </a:endParaRP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1.4    </a:t>
            </a:r>
            <a:r>
              <a:rPr lang="zh-CN" altLang="en-US" b="0">
                <a:solidFill>
                  <a:srgbClr val="000000"/>
                </a:solidFill>
                <a:latin typeface="Calibri" pitchFamily="34" charset="0"/>
                <a:ea typeface="宋体" pitchFamily="2" charset="-122"/>
              </a:rPr>
              <a:t>人工智能系统的分类</a:t>
            </a: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1.5    </a:t>
            </a:r>
            <a:r>
              <a:rPr lang="zh-CN" altLang="en-US" b="0">
                <a:solidFill>
                  <a:srgbClr val="000000"/>
                </a:solidFill>
                <a:latin typeface="Calibri" pitchFamily="34" charset="0"/>
                <a:ea typeface="宋体" pitchFamily="2" charset="-122"/>
              </a:rPr>
              <a:t>人工智能的研究目标和内容</a:t>
            </a:r>
            <a:endParaRPr lang="en-US" altLang="zh-CN" b="0">
              <a:solidFill>
                <a:srgbClr val="000000"/>
              </a:solidFill>
              <a:latin typeface="Calibri" pitchFamily="34" charset="0"/>
              <a:ea typeface="宋体" pitchFamily="2" charset="-122"/>
            </a:endParaRP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1.6    </a:t>
            </a:r>
            <a:r>
              <a:rPr lang="zh-CN" altLang="en-US" b="0">
                <a:solidFill>
                  <a:srgbClr val="000000"/>
                </a:solidFill>
                <a:latin typeface="Calibri" pitchFamily="34" charset="0"/>
                <a:ea typeface="宋体" pitchFamily="2" charset="-122"/>
              </a:rPr>
              <a:t>人工智能的研究与计算方法</a:t>
            </a:r>
            <a:endParaRPr lang="en-US" altLang="zh-CN" b="0">
              <a:solidFill>
                <a:srgbClr val="000000"/>
              </a:solidFill>
              <a:latin typeface="Calibri" pitchFamily="34" charset="0"/>
              <a:ea typeface="宋体" pitchFamily="2" charset="-122"/>
            </a:endParaRP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1.7    </a:t>
            </a:r>
            <a:r>
              <a:rPr lang="zh-CN" altLang="en-US" b="0">
                <a:solidFill>
                  <a:srgbClr val="000000"/>
                </a:solidFill>
                <a:latin typeface="Calibri" pitchFamily="34" charset="0"/>
                <a:ea typeface="宋体" pitchFamily="2" charset="-122"/>
              </a:rPr>
              <a:t>人工智能的研究与应用领域</a:t>
            </a:r>
            <a:endParaRPr lang="en-US" altLang="zh-CN" b="0">
              <a:solidFill>
                <a:srgbClr val="000000"/>
              </a:solidFill>
              <a:latin typeface="Calibri" pitchFamily="34" charset="0"/>
              <a:ea typeface="宋体" pitchFamily="2" charset="-122"/>
            </a:endParaRPr>
          </a:p>
          <a:p>
            <a:pPr marL="838200" indent="-838200" eaLnBrk="1" hangingPunct="1">
              <a:lnSpc>
                <a:spcPct val="80000"/>
              </a:lnSpc>
              <a:spcBef>
                <a:spcPts val="1000"/>
              </a:spcBef>
            </a:pPr>
            <a:r>
              <a:rPr lang="en-US" altLang="zh-CN" b="0">
                <a:solidFill>
                  <a:srgbClr val="000000"/>
                </a:solidFill>
                <a:latin typeface="Calibri" pitchFamily="34" charset="0"/>
                <a:ea typeface="宋体" pitchFamily="2" charset="-122"/>
              </a:rPr>
              <a:t>1.8    </a:t>
            </a:r>
            <a:r>
              <a:rPr lang="zh-CN" altLang="en-US" b="0">
                <a:solidFill>
                  <a:srgbClr val="000000"/>
                </a:solidFill>
                <a:latin typeface="Calibri" pitchFamily="34" charset="0"/>
                <a:ea typeface="宋体" pitchFamily="2" charset="-122"/>
              </a:rPr>
              <a:t>本书概要</a:t>
            </a:r>
          </a:p>
        </p:txBody>
      </p:sp>
      <p:sp>
        <p:nvSpPr>
          <p:cNvPr id="23557" name="Rectangle 2"/>
          <p:cNvSpPr txBox="1">
            <a:spLocks noChangeArrowheads="1"/>
          </p:cNvSpPr>
          <p:nvPr/>
        </p:nvSpPr>
        <p:spPr bwMode="auto">
          <a:xfrm>
            <a:off x="1500188" y="1196975"/>
            <a:ext cx="5375275" cy="685800"/>
          </a:xfrm>
          <a:prstGeom prst="rect">
            <a:avLst/>
          </a:prstGeom>
          <a:noFill/>
          <a:ln w="9525">
            <a:noFill/>
            <a:miter lim="800000"/>
            <a:headEnd/>
            <a:tailEnd/>
          </a:ln>
        </p:spPr>
        <p:txBody>
          <a:bodyPr anchor="b"/>
          <a:lstStyle/>
          <a:p>
            <a:pPr algn="ctr" eaLnBrk="1" hangingPunct="1">
              <a:lnSpc>
                <a:spcPct val="90000"/>
              </a:lnSpc>
            </a:pPr>
            <a:r>
              <a:rPr lang="zh-CN" altLang="en-US" sz="4000" b="0">
                <a:solidFill>
                  <a:srgbClr val="000000"/>
                </a:solidFill>
                <a:latin typeface="Calibri Light" pitchFamily="34" charset="0"/>
                <a:ea typeface="宋体" pitchFamily="2" charset="-122"/>
              </a:rPr>
              <a:t>第</a:t>
            </a:r>
            <a:r>
              <a:rPr lang="en-US" altLang="zh-CN" sz="4000" b="0">
                <a:solidFill>
                  <a:srgbClr val="000000"/>
                </a:solidFill>
                <a:latin typeface="Calibri Light" pitchFamily="34" charset="0"/>
                <a:ea typeface="宋体" pitchFamily="2" charset="-122"/>
              </a:rPr>
              <a:t>1</a:t>
            </a:r>
            <a:r>
              <a:rPr lang="zh-CN" altLang="en-US" sz="4000" b="0">
                <a:solidFill>
                  <a:srgbClr val="000000"/>
                </a:solidFill>
                <a:latin typeface="Calibri Light" pitchFamily="34" charset="0"/>
                <a:ea typeface="宋体" pitchFamily="2" charset="-122"/>
              </a:rPr>
              <a:t>章  绪论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blinds(horizontal)">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dvAuto="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txBox="1">
            <a:spLocks noChangeArrowheads="1"/>
          </p:cNvSpPr>
          <p:nvPr/>
        </p:nvSpPr>
        <p:spPr bwMode="auto">
          <a:xfrm>
            <a:off x="6646863" y="1927225"/>
            <a:ext cx="2101850" cy="3517900"/>
          </a:xfrm>
          <a:prstGeom prst="rect">
            <a:avLst/>
          </a:prstGeom>
          <a:solidFill>
            <a:srgbClr val="EEECE1"/>
          </a:solidFill>
          <a:ln w="57150" cmpd="thinThick">
            <a:solidFill>
              <a:srgbClr val="FF9900"/>
            </a:solidFill>
            <a:miter lim="800000"/>
            <a:headEnd/>
            <a:tailEnd/>
          </a:ln>
        </p:spPr>
        <p:txBody>
          <a:bodyPr/>
          <a:lstStyle/>
          <a:p>
            <a:endParaRPr lang="zh-CN" altLang="en-US"/>
          </a:p>
        </p:txBody>
      </p:sp>
      <p:sp>
        <p:nvSpPr>
          <p:cNvPr id="73731" name="内容占位符 2"/>
          <p:cNvSpPr txBox="1">
            <a:spLocks noChangeArrowheads="1"/>
          </p:cNvSpPr>
          <p:nvPr/>
        </p:nvSpPr>
        <p:spPr bwMode="auto">
          <a:xfrm>
            <a:off x="484188" y="1125538"/>
            <a:ext cx="5921375" cy="4505325"/>
          </a:xfrm>
          <a:prstGeom prst="rect">
            <a:avLst/>
          </a:prstGeom>
          <a:noFill/>
          <a:ln w="12700">
            <a:noFill/>
            <a:miter lim="800000"/>
            <a:headEnd/>
            <a:tailEnd/>
          </a:ln>
        </p:spPr>
        <p:txBody>
          <a:bodyPr lIns="45719" rIns="45719"/>
          <a:lstStyle/>
          <a:p>
            <a:pPr algn="just" hangingPunct="1">
              <a:spcBef>
                <a:spcPts val="1000"/>
              </a:spcBef>
            </a:pPr>
            <a:r>
              <a:rPr lang="zh-CN" altLang="en-US" sz="3200" b="0">
                <a:solidFill>
                  <a:schemeClr val="tx1"/>
                </a:solidFill>
                <a:latin typeface="黑体" pitchFamily="49" charset="-122"/>
                <a:ea typeface="黑体" pitchFamily="49" charset="-122"/>
                <a:sym typeface="黑体" pitchFamily="49" charset="-122"/>
              </a:rPr>
              <a:t>    </a:t>
            </a:r>
            <a:r>
              <a:rPr lang="zh-CN" altLang="en-US" b="0">
                <a:solidFill>
                  <a:schemeClr val="tx1"/>
                </a:solidFill>
                <a:latin typeface="黑体" pitchFamily="49" charset="-122"/>
                <a:ea typeface="黑体" pitchFamily="49" charset="-122"/>
                <a:sym typeface="黑体" pitchFamily="49" charset="-122"/>
              </a:rPr>
              <a:t>算法是人工智能的策略性内涵。基于神经计算的算法已获得广泛应用</a:t>
            </a:r>
            <a:r>
              <a:rPr lang="zh-CN" altLang="zh-CN" b="0">
                <a:solidFill>
                  <a:schemeClr val="tx1"/>
                </a:solidFill>
                <a:latin typeface="黑体" pitchFamily="49" charset="-122"/>
                <a:ea typeface="黑体" pitchFamily="49" charset="-122"/>
                <a:sym typeface="黑体" pitchFamily="49" charset="-122"/>
              </a:rPr>
              <a:t>。</a:t>
            </a:r>
            <a:r>
              <a:rPr lang="zh-CN" altLang="en-US" b="0">
                <a:solidFill>
                  <a:schemeClr val="tx1"/>
                </a:solidFill>
                <a:latin typeface="黑体" pitchFamily="49" charset="-122"/>
                <a:ea typeface="黑体" pitchFamily="49" charset="-122"/>
                <a:sym typeface="黑体" pitchFamily="49" charset="-122"/>
              </a:rPr>
              <a:t>认知计算与认知决策算法、类脑计算、普适计算与普适算法以及进化计算与基于群体迭代的进化算法等研究也取得进展。</a:t>
            </a:r>
            <a:endParaRPr lang="en-US" altLang="zh-CN" b="0">
              <a:solidFill>
                <a:schemeClr val="tx1"/>
              </a:solidFill>
              <a:latin typeface="黑体" pitchFamily="49" charset="-122"/>
              <a:ea typeface="黑体" pitchFamily="49" charset="-122"/>
              <a:sym typeface="黑体" pitchFamily="49" charset="-122"/>
            </a:endParaRPr>
          </a:p>
          <a:p>
            <a:pPr algn="just" hangingPunct="1">
              <a:spcBef>
                <a:spcPts val="1000"/>
              </a:spcBef>
            </a:pPr>
            <a:r>
              <a:rPr lang="en-US" altLang="zh-CN">
                <a:solidFill>
                  <a:schemeClr val="tx1"/>
                </a:solidFill>
                <a:latin typeface="黑体" pitchFamily="49" charset="-122"/>
                <a:ea typeface="黑体" pitchFamily="49" charset="-122"/>
                <a:sym typeface="黑体" pitchFamily="49" charset="-122"/>
              </a:rPr>
              <a:t>    </a:t>
            </a:r>
            <a:r>
              <a:rPr lang="zh-CN" altLang="zh-CN">
                <a:solidFill>
                  <a:schemeClr val="tx1"/>
                </a:solidFill>
                <a:latin typeface="黑体" pitchFamily="49" charset="-122"/>
                <a:ea typeface="黑体" pitchFamily="49" charset="-122"/>
                <a:sym typeface="黑体" pitchFamily="49" charset="-122"/>
              </a:rPr>
              <a:t>算法是人工智能之魂</a:t>
            </a:r>
            <a:r>
              <a:rPr lang="zh-CN" altLang="en-US">
                <a:solidFill>
                  <a:srgbClr val="0000FF"/>
                </a:solidFill>
                <a:latin typeface="黑体" pitchFamily="49" charset="-122"/>
                <a:ea typeface="黑体" pitchFamily="49" charset="-122"/>
                <a:sym typeface="+mn-ea"/>
              </a:rPr>
              <a:t>（</a:t>
            </a:r>
            <a:r>
              <a:rPr lang="en-US" altLang="zh-CN">
                <a:solidFill>
                  <a:srgbClr val="0000FF"/>
                </a:solidFill>
                <a:latin typeface="Times New Roman" pitchFamily="18" charset="0"/>
                <a:ea typeface="黑体" pitchFamily="49" charset="-122"/>
                <a:sym typeface="+mn-ea"/>
              </a:rPr>
              <a:t>Source</a:t>
            </a:r>
            <a:r>
              <a:rPr lang="zh-CN" altLang="en-US">
                <a:solidFill>
                  <a:srgbClr val="0000FF"/>
                </a:solidFill>
                <a:latin typeface="黑体" pitchFamily="49" charset="-122"/>
                <a:ea typeface="黑体" pitchFamily="49" charset="-122"/>
                <a:sym typeface="+mn-ea"/>
              </a:rPr>
              <a:t>）</a:t>
            </a:r>
            <a:r>
              <a:rPr lang="zh-CN" altLang="zh-CN">
                <a:solidFill>
                  <a:schemeClr val="tx1"/>
                </a:solidFill>
                <a:latin typeface="黑体" pitchFamily="49" charset="-122"/>
                <a:ea typeface="黑体" pitchFamily="49" charset="-122"/>
                <a:sym typeface="黑体" pitchFamily="49" charset="-122"/>
              </a:rPr>
              <a:t>，也是人工智能软实力的核心。</a:t>
            </a:r>
            <a:r>
              <a:rPr lang="en-US" altLang="zh-CN">
                <a:solidFill>
                  <a:schemeClr val="tx1"/>
                </a:solidFill>
                <a:latin typeface="Times New Roman" pitchFamily="18" charset="0"/>
                <a:ea typeface="黑体" pitchFamily="49" charset="-122"/>
                <a:sym typeface="黑体" pitchFamily="49" charset="-122"/>
              </a:rPr>
              <a:t>A*</a:t>
            </a:r>
            <a:r>
              <a:rPr lang="zh-CN" altLang="en-US">
                <a:solidFill>
                  <a:schemeClr val="tx1"/>
                </a:solidFill>
                <a:latin typeface="黑体" pitchFamily="49" charset="-122"/>
                <a:ea typeface="黑体" pitchFamily="49" charset="-122"/>
                <a:sym typeface="黑体" pitchFamily="49" charset="-122"/>
              </a:rPr>
              <a:t>算法、</a:t>
            </a:r>
            <a:r>
              <a:rPr lang="zh-CN" altLang="zh-CN">
                <a:solidFill>
                  <a:schemeClr val="tx1"/>
                </a:solidFill>
                <a:latin typeface="黑体" pitchFamily="49" charset="-122"/>
                <a:ea typeface="黑体" pitchFamily="49" charset="-122"/>
                <a:sym typeface="黑体" pitchFamily="49" charset="-122"/>
              </a:rPr>
              <a:t>深度学习算法</a:t>
            </a:r>
            <a:r>
              <a:rPr lang="zh-CN" altLang="en-US">
                <a:solidFill>
                  <a:schemeClr val="tx1"/>
                </a:solidFill>
                <a:latin typeface="黑体" pitchFamily="49" charset="-122"/>
                <a:ea typeface="黑体" pitchFamily="49" charset="-122"/>
                <a:sym typeface="黑体" pitchFamily="49" charset="-122"/>
              </a:rPr>
              <a:t>、</a:t>
            </a:r>
            <a:r>
              <a:rPr lang="zh-CN" altLang="zh-CN">
                <a:solidFill>
                  <a:schemeClr val="tx1"/>
                </a:solidFill>
                <a:latin typeface="黑体" pitchFamily="49" charset="-122"/>
                <a:ea typeface="黑体" pitchFamily="49" charset="-122"/>
                <a:sym typeface="黑体" pitchFamily="49" charset="-122"/>
              </a:rPr>
              <a:t>遗传算法等是算法的代表</a:t>
            </a:r>
            <a:r>
              <a:rPr lang="zh-CN" altLang="en-US">
                <a:solidFill>
                  <a:schemeClr val="tx1"/>
                </a:solidFill>
                <a:latin typeface="黑体" pitchFamily="49" charset="-122"/>
                <a:ea typeface="黑体" pitchFamily="49" charset="-122"/>
                <a:sym typeface="黑体" pitchFamily="49" charset="-122"/>
              </a:rPr>
              <a:t>。</a:t>
            </a:r>
          </a:p>
          <a:p>
            <a:pPr algn="just" hangingPunct="1">
              <a:spcBef>
                <a:spcPts val="1000"/>
              </a:spcBef>
            </a:pPr>
            <a:endParaRPr lang="en-US" altLang="zh-CN" sz="2600" b="0">
              <a:solidFill>
                <a:schemeClr val="tx1"/>
              </a:solidFill>
              <a:latin typeface="黑体" pitchFamily="49" charset="-122"/>
              <a:ea typeface="黑体" pitchFamily="49" charset="-122"/>
              <a:sym typeface="黑体" pitchFamily="49" charset="-122"/>
            </a:endParaRPr>
          </a:p>
          <a:p>
            <a:pPr algn="just" hangingPunct="1">
              <a:spcBef>
                <a:spcPts val="1000"/>
              </a:spcBef>
            </a:pPr>
            <a:endParaRPr lang="en-US" altLang="zh-CN" sz="2600" b="0">
              <a:solidFill>
                <a:schemeClr val="tx1"/>
              </a:solidFill>
              <a:latin typeface="黑体" pitchFamily="49" charset="-122"/>
              <a:ea typeface="黑体" pitchFamily="49" charset="-122"/>
              <a:sym typeface="黑体" pitchFamily="49" charset="-122"/>
            </a:endParaRPr>
          </a:p>
          <a:p>
            <a:pPr algn="just" hangingPunct="1">
              <a:spcBef>
                <a:spcPts val="1000"/>
              </a:spcBef>
            </a:pPr>
            <a:endParaRPr lang="zh-CN" altLang="en-US" sz="2600" b="0">
              <a:solidFill>
                <a:schemeClr val="tx1"/>
              </a:solidFill>
              <a:latin typeface="黑体" pitchFamily="49" charset="-122"/>
              <a:ea typeface="黑体" pitchFamily="49" charset="-122"/>
              <a:sym typeface="黑体" pitchFamily="49" charset="-122"/>
            </a:endParaRPr>
          </a:p>
        </p:txBody>
      </p:sp>
      <p:sp>
        <p:nvSpPr>
          <p:cNvPr id="73732" name="矩形 5"/>
          <p:cNvSpPr>
            <a:spLocks noChangeArrowheads="1"/>
          </p:cNvSpPr>
          <p:nvPr/>
        </p:nvSpPr>
        <p:spPr bwMode="auto">
          <a:xfrm>
            <a:off x="971550" y="115888"/>
            <a:ext cx="7258050" cy="757237"/>
          </a:xfrm>
          <a:prstGeom prst="rect">
            <a:avLst/>
          </a:prstGeom>
          <a:noFill/>
          <a:ln w="9525">
            <a:noFill/>
            <a:miter lim="800000"/>
            <a:headEnd/>
            <a:tailEnd/>
          </a:ln>
        </p:spPr>
        <p:txBody>
          <a:bodyPr>
            <a:spAutoFit/>
          </a:bodyPr>
          <a:lstStyle/>
          <a:p>
            <a:pPr algn="ctr">
              <a:lnSpc>
                <a:spcPct val="120000"/>
              </a:lnSpc>
            </a:pPr>
            <a:r>
              <a:rPr lang="zh-CN" altLang="en-US" sz="3600">
                <a:solidFill>
                  <a:schemeClr val="tx1"/>
                </a:solidFill>
                <a:latin typeface="微软雅黑" pitchFamily="34" charset="-122"/>
                <a:ea typeface="微软雅黑" pitchFamily="34" charset="-122"/>
                <a:sym typeface="Calibri Light" pitchFamily="34" charset="0"/>
              </a:rPr>
              <a:t>人工智能核心技术之三：</a:t>
            </a:r>
            <a:r>
              <a:rPr lang="zh-CN" altLang="en-US" sz="3600">
                <a:solidFill>
                  <a:srgbClr val="0000FF"/>
                </a:solidFill>
                <a:latin typeface="华文彩云" pitchFamily="2" charset="-122"/>
                <a:ea typeface="华文彩云" pitchFamily="2" charset="-122"/>
                <a:sym typeface="Calibri Light" pitchFamily="34" charset="0"/>
              </a:rPr>
              <a:t>算法</a:t>
            </a:r>
            <a:endParaRPr lang="en-US" altLang="zh-CN" sz="3600">
              <a:solidFill>
                <a:srgbClr val="0000FF"/>
              </a:solidFill>
              <a:latin typeface="华文彩云" pitchFamily="2" charset="-122"/>
              <a:ea typeface="华文彩云" pitchFamily="2" charset="-122"/>
              <a:sym typeface="Calibri Light" pitchFamily="34" charset="0"/>
            </a:endParaRPr>
          </a:p>
        </p:txBody>
      </p:sp>
      <p:sp>
        <p:nvSpPr>
          <p:cNvPr id="73733" name="矩形 6"/>
          <p:cNvSpPr>
            <a:spLocks noChangeArrowheads="1"/>
          </p:cNvSpPr>
          <p:nvPr/>
        </p:nvSpPr>
        <p:spPr bwMode="auto">
          <a:xfrm>
            <a:off x="6645275" y="1917700"/>
            <a:ext cx="2103438" cy="3416300"/>
          </a:xfrm>
          <a:prstGeom prst="rect">
            <a:avLst/>
          </a:prstGeom>
          <a:noFill/>
          <a:ln w="9525">
            <a:noFill/>
            <a:miter lim="800000"/>
            <a:headEnd/>
            <a:tailEnd/>
          </a:ln>
        </p:spPr>
        <p:txBody>
          <a:bodyPr>
            <a:spAutoFit/>
          </a:bodyPr>
          <a:lstStyle/>
          <a:p>
            <a:pPr>
              <a:spcBef>
                <a:spcPts val="600"/>
              </a:spcBef>
            </a:pPr>
            <a:r>
              <a:rPr lang="zh-CN" altLang="en-US" sz="2400">
                <a:solidFill>
                  <a:srgbClr val="FF0000"/>
                </a:solidFill>
                <a:latin typeface="黑体" pitchFamily="49" charset="-122"/>
                <a:ea typeface="黑体" pitchFamily="49" charset="-122"/>
              </a:rPr>
              <a:t>算法</a:t>
            </a:r>
            <a:r>
              <a:rPr lang="zh-CN" altLang="en-US" sz="2400">
                <a:latin typeface="华文中宋" pitchFamily="2" charset="-122"/>
                <a:ea typeface="华文中宋" pitchFamily="2" charset="-122"/>
              </a:rPr>
              <a:t>    解题方案准确而完整的描述，是一系列求解问题的清晰指令，代表着用系统方法描述问题求解的策略机制。</a:t>
            </a:r>
            <a:endParaRPr lang="zh-CN" altLang="zh-CN" sz="2400">
              <a:latin typeface="华文中宋" pitchFamily="2" charset="-122"/>
              <a:ea typeface="华文中宋"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内容占位符 2"/>
          <p:cNvSpPr txBox="1">
            <a:spLocks noChangeArrowheads="1"/>
          </p:cNvSpPr>
          <p:nvPr/>
        </p:nvSpPr>
        <p:spPr bwMode="auto">
          <a:xfrm>
            <a:off x="542925" y="1125538"/>
            <a:ext cx="5613400" cy="5046662"/>
          </a:xfrm>
          <a:prstGeom prst="rect">
            <a:avLst/>
          </a:prstGeom>
          <a:noFill/>
          <a:ln w="12700">
            <a:noFill/>
            <a:miter lim="800000"/>
            <a:headEnd/>
            <a:tailEnd/>
          </a:ln>
        </p:spPr>
        <p:txBody>
          <a:bodyPr lIns="45719" rIns="45719"/>
          <a:lstStyle/>
          <a:p>
            <a:pPr marL="0" lvl="1" algn="just" hangingPunct="1">
              <a:spcBef>
                <a:spcPts val="1000"/>
              </a:spcBef>
              <a:buSzPct val="100000"/>
            </a:pPr>
            <a:r>
              <a:rPr lang="zh-CN" altLang="en-US" sz="3000">
                <a:solidFill>
                  <a:schemeClr val="tx1"/>
                </a:solidFill>
                <a:latin typeface="黑体" pitchFamily="49" charset="-122"/>
                <a:ea typeface="黑体" pitchFamily="49" charset="-122"/>
                <a:sym typeface="黑体" pitchFamily="49" charset="-122"/>
              </a:rPr>
              <a:t>    </a:t>
            </a:r>
            <a:r>
              <a:rPr lang="zh-CN" altLang="en-US">
                <a:solidFill>
                  <a:schemeClr val="tx1"/>
                </a:solidFill>
                <a:latin typeface="黑体" pitchFamily="49" charset="-122"/>
                <a:ea typeface="黑体" pitchFamily="49" charset="-122"/>
                <a:sym typeface="黑体" pitchFamily="49" charset="-122"/>
              </a:rPr>
              <a:t>算力为人工智能提供了执行能力。从处理器配备的高端部件以及芯片组、内存和硬盘质量提高计算能力。出现了</a:t>
            </a:r>
            <a:r>
              <a:rPr lang="zh-CN" altLang="en-US">
                <a:solidFill>
                  <a:schemeClr val="tx1"/>
                </a:solidFill>
                <a:latin typeface="Times New Roman" pitchFamily="18" charset="0"/>
                <a:ea typeface="黑体" pitchFamily="49" charset="-122"/>
                <a:sym typeface="黑体" pitchFamily="49" charset="-122"/>
              </a:rPr>
              <a:t>新芯片和新计算（</a:t>
            </a:r>
            <a:r>
              <a:rPr lang="zh-CN" altLang="en-US">
                <a:solidFill>
                  <a:schemeClr val="tx1"/>
                </a:solidFill>
                <a:latin typeface="黑体" pitchFamily="49" charset="-122"/>
                <a:ea typeface="黑体" pitchFamily="49" charset="-122"/>
                <a:sym typeface="黑体" pitchFamily="49" charset="-122"/>
              </a:rPr>
              <a:t>云计算、量子计算等</a:t>
            </a:r>
            <a:r>
              <a:rPr lang="zh-CN" altLang="en-US">
                <a:solidFill>
                  <a:schemeClr val="tx1"/>
                </a:solidFill>
                <a:latin typeface="Times New Roman" pitchFamily="18" charset="0"/>
                <a:ea typeface="黑体" pitchFamily="49" charset="-122"/>
                <a:sym typeface="黑体" pitchFamily="49" charset="-122"/>
              </a:rPr>
              <a:t>）等新</a:t>
            </a:r>
            <a:r>
              <a:rPr lang="zh-CN" altLang="en-US">
                <a:solidFill>
                  <a:schemeClr val="tx1"/>
                </a:solidFill>
                <a:latin typeface="黑体" pitchFamily="49" charset="-122"/>
                <a:ea typeface="黑体" pitchFamily="49" charset="-122"/>
                <a:sym typeface="黑体" pitchFamily="49" charset="-122"/>
              </a:rPr>
              <a:t>的计算架构。</a:t>
            </a:r>
            <a:endParaRPr lang="en-US" altLang="zh-CN">
              <a:solidFill>
                <a:schemeClr val="tx1"/>
              </a:solidFill>
              <a:latin typeface="黑体" pitchFamily="49" charset="-122"/>
              <a:ea typeface="黑体" pitchFamily="49" charset="-122"/>
              <a:sym typeface="黑体" pitchFamily="49" charset="-122"/>
            </a:endParaRPr>
          </a:p>
          <a:p>
            <a:pPr marL="228600" indent="-228600">
              <a:spcBef>
                <a:spcPts val="1000"/>
              </a:spcBef>
              <a:buFontTx/>
              <a:buChar char="•"/>
            </a:pPr>
            <a:r>
              <a:rPr lang="zh-CN" altLang="zh-CN">
                <a:solidFill>
                  <a:schemeClr val="tx1"/>
                </a:solidFill>
                <a:latin typeface="黑体" pitchFamily="49" charset="-122"/>
                <a:ea typeface="黑体" pitchFamily="49" charset="-122"/>
                <a:sym typeface="Calibri" pitchFamily="34" charset="0"/>
              </a:rPr>
              <a:t>算力是人工智能之力</a:t>
            </a:r>
            <a:r>
              <a:rPr lang="zh-CN" altLang="en-US">
                <a:solidFill>
                  <a:srgbClr val="0000FF"/>
                </a:solidFill>
                <a:latin typeface="Times New Roman" pitchFamily="18" charset="0"/>
                <a:ea typeface="黑体" pitchFamily="49" charset="-122"/>
                <a:sym typeface="Calibri" pitchFamily="34" charset="0"/>
              </a:rPr>
              <a:t>（</a:t>
            </a:r>
            <a:r>
              <a:rPr lang="en-US" altLang="zh-CN">
                <a:solidFill>
                  <a:srgbClr val="0000FF"/>
                </a:solidFill>
                <a:latin typeface="Times New Roman" pitchFamily="18" charset="0"/>
                <a:ea typeface="黑体" pitchFamily="49" charset="-122"/>
                <a:sym typeface="Calibri" pitchFamily="34" charset="0"/>
              </a:rPr>
              <a:t>Power </a:t>
            </a:r>
            <a:r>
              <a:rPr lang="zh-CN" altLang="en-US">
                <a:solidFill>
                  <a:srgbClr val="0000FF"/>
                </a:solidFill>
                <a:latin typeface="Times New Roman" pitchFamily="18" charset="0"/>
                <a:ea typeface="黑体" pitchFamily="49" charset="-122"/>
                <a:sym typeface="Calibri" pitchFamily="34" charset="0"/>
              </a:rPr>
              <a:t>）</a:t>
            </a:r>
            <a:r>
              <a:rPr lang="zh-CN" altLang="zh-CN">
                <a:solidFill>
                  <a:schemeClr val="tx1"/>
                </a:solidFill>
                <a:latin typeface="Times New Roman" pitchFamily="18" charset="0"/>
                <a:sym typeface="Calibri" pitchFamily="34" charset="0"/>
              </a:rPr>
              <a:t>，</a:t>
            </a:r>
            <a:r>
              <a:rPr lang="zh-CN" altLang="zh-CN">
                <a:solidFill>
                  <a:schemeClr val="tx1"/>
                </a:solidFill>
                <a:latin typeface="黑体" pitchFamily="49" charset="-122"/>
                <a:ea typeface="黑体" pitchFamily="49" charset="-122"/>
                <a:sym typeface="Calibri" pitchFamily="34" charset="0"/>
              </a:rPr>
              <a:t>也是人工智能硬实力的关键保证。计算能力的不断增强和计算速度的不断提高，极大地促进人工智能的发展。</a:t>
            </a:r>
          </a:p>
          <a:p>
            <a:pPr marL="228600" indent="-228600" algn="just" hangingPunct="1">
              <a:spcBef>
                <a:spcPts val="600"/>
              </a:spcBef>
            </a:pPr>
            <a:endParaRPr lang="zh-CN" altLang="en-US" sz="2200" b="0">
              <a:solidFill>
                <a:srgbClr val="FFFF00"/>
              </a:solidFill>
              <a:latin typeface="黑体" pitchFamily="49" charset="-122"/>
              <a:ea typeface="黑体" pitchFamily="49" charset="-122"/>
              <a:sym typeface="黑体" pitchFamily="49" charset="-122"/>
            </a:endParaRPr>
          </a:p>
        </p:txBody>
      </p:sp>
      <p:sp>
        <p:nvSpPr>
          <p:cNvPr id="75779" name="矩形 6"/>
          <p:cNvSpPr>
            <a:spLocks noChangeArrowheads="1"/>
          </p:cNvSpPr>
          <p:nvPr/>
        </p:nvSpPr>
        <p:spPr bwMode="auto">
          <a:xfrm>
            <a:off x="519113" y="115888"/>
            <a:ext cx="8118475" cy="757237"/>
          </a:xfrm>
          <a:prstGeom prst="rect">
            <a:avLst/>
          </a:prstGeom>
          <a:noFill/>
          <a:ln w="9525">
            <a:noFill/>
            <a:miter lim="800000"/>
            <a:headEnd/>
            <a:tailEnd/>
          </a:ln>
        </p:spPr>
        <p:txBody>
          <a:bodyPr>
            <a:spAutoFit/>
          </a:bodyPr>
          <a:lstStyle/>
          <a:p>
            <a:pPr algn="ctr">
              <a:lnSpc>
                <a:spcPct val="120000"/>
              </a:lnSpc>
            </a:pPr>
            <a:r>
              <a:rPr lang="zh-CN" altLang="en-US" sz="3600">
                <a:solidFill>
                  <a:schemeClr val="tx1"/>
                </a:solidFill>
                <a:latin typeface="微软雅黑" pitchFamily="34" charset="-122"/>
                <a:ea typeface="微软雅黑" pitchFamily="34" charset="-122"/>
                <a:sym typeface="Calibri Light" pitchFamily="34" charset="0"/>
              </a:rPr>
              <a:t>人工智能核心技术之四：</a:t>
            </a:r>
            <a:r>
              <a:rPr lang="zh-CN" altLang="en-US" sz="3600">
                <a:solidFill>
                  <a:srgbClr val="0000FF"/>
                </a:solidFill>
                <a:latin typeface="华文彩云" pitchFamily="2" charset="-122"/>
                <a:ea typeface="华文彩云" pitchFamily="2" charset="-122"/>
                <a:sym typeface="Calibri Light" pitchFamily="34" charset="0"/>
              </a:rPr>
              <a:t>算力</a:t>
            </a:r>
            <a:endParaRPr lang="en-US" altLang="zh-CN" sz="3600">
              <a:solidFill>
                <a:srgbClr val="0000FF"/>
              </a:solidFill>
              <a:latin typeface="华文彩云" pitchFamily="2" charset="-122"/>
              <a:ea typeface="华文彩云" pitchFamily="2" charset="-122"/>
              <a:sym typeface="Calibri Light" pitchFamily="34" charset="0"/>
            </a:endParaRPr>
          </a:p>
        </p:txBody>
      </p:sp>
      <p:sp>
        <p:nvSpPr>
          <p:cNvPr id="75780" name="Rectangle 2"/>
          <p:cNvSpPr txBox="1">
            <a:spLocks noChangeArrowheads="1"/>
          </p:cNvSpPr>
          <p:nvPr/>
        </p:nvSpPr>
        <p:spPr bwMode="auto">
          <a:xfrm>
            <a:off x="6418263" y="1274763"/>
            <a:ext cx="2185987" cy="3810000"/>
          </a:xfrm>
          <a:prstGeom prst="rect">
            <a:avLst/>
          </a:prstGeom>
          <a:solidFill>
            <a:srgbClr val="EEECE1"/>
          </a:solidFill>
          <a:ln w="57150" cmpd="thinThick">
            <a:solidFill>
              <a:srgbClr val="FF9900"/>
            </a:solidFill>
            <a:miter lim="800000"/>
            <a:headEnd/>
            <a:tailEnd/>
          </a:ln>
        </p:spPr>
        <p:txBody>
          <a:bodyPr/>
          <a:lstStyle/>
          <a:p>
            <a:endParaRPr lang="zh-CN" altLang="en-US"/>
          </a:p>
        </p:txBody>
      </p:sp>
      <p:sp>
        <p:nvSpPr>
          <p:cNvPr id="75781" name="矩形 7"/>
          <p:cNvSpPr>
            <a:spLocks noChangeArrowheads="1"/>
          </p:cNvSpPr>
          <p:nvPr/>
        </p:nvSpPr>
        <p:spPr bwMode="auto">
          <a:xfrm>
            <a:off x="6394450" y="1274763"/>
            <a:ext cx="2209800" cy="4154487"/>
          </a:xfrm>
          <a:prstGeom prst="rect">
            <a:avLst/>
          </a:prstGeom>
          <a:noFill/>
          <a:ln w="9525">
            <a:noFill/>
            <a:miter lim="800000"/>
            <a:headEnd/>
            <a:tailEnd/>
          </a:ln>
        </p:spPr>
        <p:txBody>
          <a:bodyPr>
            <a:spAutoFit/>
          </a:bodyPr>
          <a:lstStyle/>
          <a:p>
            <a:pPr algn="just" hangingPunct="1">
              <a:lnSpc>
                <a:spcPct val="110000"/>
              </a:lnSpc>
            </a:pPr>
            <a:r>
              <a:rPr lang="zh-CN" altLang="en-US">
                <a:solidFill>
                  <a:srgbClr val="FF0000"/>
                </a:solidFill>
                <a:latin typeface="黑体" pitchFamily="49" charset="-122"/>
                <a:ea typeface="黑体" pitchFamily="49" charset="-122"/>
                <a:sym typeface="黑体" pitchFamily="49" charset="-122"/>
              </a:rPr>
              <a:t>算力：</a:t>
            </a:r>
            <a:r>
              <a:rPr lang="zh-CN" altLang="en-US" sz="2400">
                <a:solidFill>
                  <a:schemeClr val="tx1"/>
                </a:solidFill>
                <a:latin typeface="黑体" pitchFamily="49" charset="-122"/>
                <a:ea typeface="黑体" pitchFamily="49" charset="-122"/>
                <a:sym typeface="黑体" pitchFamily="49" charset="-122"/>
              </a:rPr>
              <a:t>机器在数学上的归纳和转化能力，即把抽象复杂的数学表达式或数字通过数学方法转换为可以理解的数学式子的能力。</a:t>
            </a:r>
            <a:r>
              <a:rPr lang="zh-CN" altLang="en-US" sz="2000">
                <a:solidFill>
                  <a:srgbClr val="FFFFFF"/>
                </a:solidFill>
                <a:latin typeface="黑体" pitchFamily="49" charset="-122"/>
                <a:ea typeface="黑体" pitchFamily="49" charset="-122"/>
                <a:sym typeface="黑体" pitchFamily="49" charset="-122"/>
              </a:rPr>
              <a:t>。</a:t>
            </a:r>
            <a:endParaRPr lang="zh-CN" altLang="en-US" sz="2000">
              <a:solidFill>
                <a:srgbClr val="FFFFFF"/>
              </a:solidFill>
              <a:latin typeface="华文中宋" pitchFamily="2" charset="-122"/>
              <a:ea typeface="华文中宋" pitchFamily="2" charset="-122"/>
              <a:sym typeface="黑体" pitchFamily="49"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矩形 5"/>
          <p:cNvSpPr>
            <a:spLocks noChangeArrowheads="1"/>
          </p:cNvSpPr>
          <p:nvPr/>
        </p:nvSpPr>
        <p:spPr bwMode="auto">
          <a:xfrm>
            <a:off x="1116013" y="188913"/>
            <a:ext cx="6192837" cy="708025"/>
          </a:xfrm>
          <a:prstGeom prst="rect">
            <a:avLst/>
          </a:prstGeom>
          <a:noFill/>
          <a:ln w="9525">
            <a:noFill/>
            <a:miter lim="800000"/>
            <a:headEnd/>
            <a:tailEnd/>
          </a:ln>
        </p:spPr>
        <p:txBody>
          <a:bodyPr>
            <a:spAutoFit/>
          </a:bodyPr>
          <a:lstStyle/>
          <a:p>
            <a:pPr hangingPunct="1"/>
            <a:r>
              <a:rPr lang="zh-CN" altLang="en-US" sz="4000">
                <a:solidFill>
                  <a:srgbClr val="0000FF"/>
                </a:solidFill>
                <a:latin typeface="微软雅黑" pitchFamily="34" charset="-122"/>
                <a:ea typeface="微软雅黑" pitchFamily="34" charset="-122"/>
              </a:rPr>
              <a:t>  </a:t>
            </a:r>
            <a:r>
              <a:rPr lang="en-US" altLang="zh-CN" sz="3600">
                <a:solidFill>
                  <a:srgbClr val="0000FF"/>
                </a:solidFill>
                <a:latin typeface="微软雅黑" pitchFamily="34" charset="-122"/>
                <a:ea typeface="微软雅黑" pitchFamily="34" charset="-122"/>
              </a:rPr>
              <a:t>1.5.3  </a:t>
            </a:r>
            <a:r>
              <a:rPr lang="zh-CN" altLang="zh-CN" sz="3600">
                <a:solidFill>
                  <a:srgbClr val="0000FF"/>
                </a:solidFill>
                <a:latin typeface="微软雅黑" pitchFamily="34" charset="-122"/>
                <a:ea typeface="微软雅黑" pitchFamily="34" charset="-122"/>
              </a:rPr>
              <a:t>人工智能核心技术</a:t>
            </a:r>
            <a:endParaRPr lang="zh-CN" altLang="en-US" sz="3600">
              <a:solidFill>
                <a:srgbClr val="0000FF"/>
              </a:solidFill>
              <a:latin typeface="微软雅黑" pitchFamily="34" charset="-122"/>
              <a:ea typeface="微软雅黑" pitchFamily="34" charset="-122"/>
            </a:endParaRPr>
          </a:p>
        </p:txBody>
      </p:sp>
      <p:sp>
        <p:nvSpPr>
          <p:cNvPr id="76803" name="矩形 6"/>
          <p:cNvSpPr>
            <a:spLocks noChangeArrowheads="1"/>
          </p:cNvSpPr>
          <p:nvPr/>
        </p:nvSpPr>
        <p:spPr bwMode="auto">
          <a:xfrm>
            <a:off x="595313" y="1104900"/>
            <a:ext cx="7915275" cy="2085975"/>
          </a:xfrm>
          <a:prstGeom prst="rect">
            <a:avLst/>
          </a:prstGeom>
          <a:noFill/>
          <a:ln w="9525">
            <a:noFill/>
            <a:miter lim="800000"/>
            <a:headEnd/>
            <a:tailEnd/>
          </a:ln>
        </p:spPr>
        <p:txBody>
          <a:bodyPr>
            <a:spAutoFit/>
          </a:bodyPr>
          <a:lstStyle/>
          <a:p>
            <a:pPr>
              <a:lnSpc>
                <a:spcPct val="120000"/>
              </a:lnSpc>
            </a:pPr>
            <a:r>
              <a:rPr lang="zh-CN" altLang="en-US" sz="3000">
                <a:solidFill>
                  <a:srgbClr val="0000FF"/>
                </a:solidFill>
                <a:latin typeface="微软雅黑" pitchFamily="34" charset="-122"/>
                <a:ea typeface="微软雅黑" pitchFamily="34" charset="-122"/>
              </a:rPr>
              <a:t>人工智能</a:t>
            </a:r>
            <a:r>
              <a:rPr lang="zh-CN" altLang="zh-CN" sz="3000">
                <a:solidFill>
                  <a:srgbClr val="0000FF"/>
                </a:solidFill>
                <a:latin typeface="微软雅黑" pitchFamily="34" charset="-122"/>
                <a:ea typeface="微软雅黑" pitchFamily="34" charset="-122"/>
              </a:rPr>
              <a:t>核心技术加速突破</a:t>
            </a:r>
            <a:r>
              <a:rPr lang="zh-CN" altLang="en-US" sz="3000">
                <a:solidFill>
                  <a:srgbClr val="0000FF"/>
                </a:solidFill>
                <a:latin typeface="微软雅黑" pitchFamily="34" charset="-122"/>
                <a:ea typeface="微软雅黑" pitchFamily="34" charset="-122"/>
              </a:rPr>
              <a:t>推动产业强劲发展</a:t>
            </a:r>
            <a:endParaRPr lang="en-US" altLang="zh-CN" sz="3000">
              <a:solidFill>
                <a:srgbClr val="0000FF"/>
              </a:solidFill>
              <a:latin typeface="微软雅黑" pitchFamily="34" charset="-122"/>
              <a:ea typeface="微软雅黑" pitchFamily="34" charset="-122"/>
            </a:endParaRPr>
          </a:p>
          <a:p>
            <a:pPr>
              <a:lnSpc>
                <a:spcPct val="120000"/>
              </a:lnSpc>
            </a:pPr>
            <a:r>
              <a:rPr lang="zh-CN" altLang="en-US" sz="2600" b="0">
                <a:solidFill>
                  <a:schemeClr val="tx1"/>
                </a:solidFill>
                <a:latin typeface="黑体" pitchFamily="49" charset="-122"/>
                <a:ea typeface="黑体" pitchFamily="49" charset="-122"/>
              </a:rPr>
              <a:t>人工智能</a:t>
            </a:r>
            <a:r>
              <a:rPr lang="zh-CN" altLang="zh-CN" sz="2600" b="0">
                <a:solidFill>
                  <a:schemeClr val="tx1"/>
                </a:solidFill>
                <a:latin typeface="黑体" pitchFamily="49" charset="-122"/>
                <a:ea typeface="黑体" pitchFamily="49" charset="-122"/>
              </a:rPr>
              <a:t>核心技术</a:t>
            </a:r>
            <a:r>
              <a:rPr lang="zh-CN" altLang="en-US" sz="2600" b="0">
                <a:solidFill>
                  <a:schemeClr val="tx1"/>
                </a:solidFill>
                <a:latin typeface="黑体" pitchFamily="49" charset="-122"/>
                <a:ea typeface="黑体" pitchFamily="49" charset="-122"/>
              </a:rPr>
              <a:t>的</a:t>
            </a:r>
            <a:r>
              <a:rPr lang="zh-CN" altLang="zh-CN" sz="2600" b="0">
                <a:solidFill>
                  <a:schemeClr val="tx1"/>
                </a:solidFill>
                <a:latin typeface="黑体" pitchFamily="49" charset="-122"/>
                <a:ea typeface="黑体" pitchFamily="49" charset="-122"/>
              </a:rPr>
              <a:t>突破是推动</a:t>
            </a:r>
            <a:r>
              <a:rPr lang="zh-CN" altLang="en-US" sz="2600" b="0">
                <a:solidFill>
                  <a:schemeClr val="tx1"/>
                </a:solidFill>
                <a:latin typeface="黑体" pitchFamily="49" charset="-122"/>
                <a:ea typeface="黑体" pitchFamily="49" charset="-122"/>
              </a:rPr>
              <a:t>人工智能</a:t>
            </a:r>
            <a:r>
              <a:rPr lang="zh-CN" altLang="zh-CN" sz="2600" b="0">
                <a:solidFill>
                  <a:schemeClr val="tx1"/>
                </a:solidFill>
                <a:latin typeface="黑体" pitchFamily="49" charset="-122"/>
                <a:ea typeface="黑体" pitchFamily="49" charset="-122"/>
              </a:rPr>
              <a:t>产业升级的驱动力。</a:t>
            </a:r>
            <a:r>
              <a:rPr lang="zh-CN" altLang="en-US" sz="2600" b="0">
                <a:solidFill>
                  <a:schemeClr val="tx1"/>
                </a:solidFill>
                <a:latin typeface="黑体" pitchFamily="49" charset="-122"/>
                <a:ea typeface="黑体" pitchFamily="49" charset="-122"/>
              </a:rPr>
              <a:t>知识</a:t>
            </a:r>
            <a:r>
              <a:rPr lang="zh-CN" altLang="zh-CN" sz="2600" b="0">
                <a:solidFill>
                  <a:schemeClr val="tx1"/>
                </a:solidFill>
                <a:latin typeface="黑体" pitchFamily="49" charset="-122"/>
                <a:ea typeface="黑体" pitchFamily="49" charset="-122"/>
              </a:rPr>
              <a:t>资源</a:t>
            </a:r>
            <a:r>
              <a:rPr lang="zh-CN" altLang="en-US" sz="2600" b="0">
                <a:solidFill>
                  <a:schemeClr val="tx1"/>
                </a:solidFill>
                <a:latin typeface="黑体" pitchFamily="49" charset="-122"/>
                <a:ea typeface="黑体" pitchFamily="49" charset="-122"/>
              </a:rPr>
              <a:t>、</a:t>
            </a:r>
            <a:r>
              <a:rPr lang="zh-CN" altLang="zh-CN" sz="2600" b="0">
                <a:solidFill>
                  <a:schemeClr val="tx1"/>
                </a:solidFill>
                <a:latin typeface="黑体" pitchFamily="49" charset="-122"/>
                <a:ea typeface="黑体" pitchFamily="49" charset="-122"/>
              </a:rPr>
              <a:t>数据</a:t>
            </a:r>
            <a:r>
              <a:rPr lang="zh-CN" altLang="en-US" sz="2600" b="0">
                <a:solidFill>
                  <a:schemeClr val="tx1"/>
                </a:solidFill>
                <a:latin typeface="黑体" pitchFamily="49" charset="-122"/>
                <a:ea typeface="黑体" pitchFamily="49" charset="-122"/>
              </a:rPr>
              <a:t>基础</a:t>
            </a:r>
            <a:r>
              <a:rPr lang="zh-CN" altLang="zh-CN" sz="2600" b="0">
                <a:solidFill>
                  <a:schemeClr val="tx1"/>
                </a:solidFill>
                <a:latin typeface="黑体" pitchFamily="49" charset="-122"/>
                <a:ea typeface="黑体" pitchFamily="49" charset="-122"/>
              </a:rPr>
              <a:t>、核心算法</a:t>
            </a:r>
            <a:r>
              <a:rPr lang="zh-CN" altLang="en-US" sz="2600" b="0">
                <a:solidFill>
                  <a:schemeClr val="tx1"/>
                </a:solidFill>
                <a:latin typeface="黑体" pitchFamily="49" charset="-122"/>
                <a:ea typeface="黑体" pitchFamily="49" charset="-122"/>
              </a:rPr>
              <a:t>、</a:t>
            </a:r>
            <a:r>
              <a:rPr lang="zh-CN" altLang="zh-CN" sz="2600" b="0">
                <a:solidFill>
                  <a:schemeClr val="tx1"/>
                </a:solidFill>
                <a:latin typeface="黑体" pitchFamily="49" charset="-122"/>
                <a:ea typeface="黑体" pitchFamily="49" charset="-122"/>
              </a:rPr>
              <a:t>运算能力</a:t>
            </a:r>
            <a:r>
              <a:rPr lang="zh-CN" altLang="en-US" sz="2600" b="0">
                <a:solidFill>
                  <a:schemeClr val="tx1"/>
                </a:solidFill>
                <a:latin typeface="黑体" pitchFamily="49" charset="-122"/>
                <a:ea typeface="黑体" pitchFamily="49" charset="-122"/>
              </a:rPr>
              <a:t>协</a:t>
            </a:r>
            <a:r>
              <a:rPr lang="zh-CN" altLang="zh-CN" sz="2600" b="0">
                <a:solidFill>
                  <a:schemeClr val="tx1"/>
                </a:solidFill>
                <a:latin typeface="黑体" pitchFamily="49" charset="-122"/>
                <a:ea typeface="黑体" pitchFamily="49" charset="-122"/>
              </a:rPr>
              <a:t>同发展，</a:t>
            </a:r>
            <a:r>
              <a:rPr lang="zh-CN" altLang="en-US" sz="2600" b="0">
                <a:solidFill>
                  <a:schemeClr val="tx1"/>
                </a:solidFill>
                <a:latin typeface="黑体" pitchFamily="49" charset="-122"/>
                <a:ea typeface="黑体" pitchFamily="49" charset="-122"/>
              </a:rPr>
              <a:t>共同促进</a:t>
            </a:r>
            <a:r>
              <a:rPr lang="zh-CN" altLang="zh-CN" sz="2600" b="0">
                <a:solidFill>
                  <a:schemeClr val="tx1"/>
                </a:solidFill>
                <a:latin typeface="黑体" pitchFamily="49" charset="-122"/>
                <a:ea typeface="黑体" pitchFamily="49" charset="-122"/>
              </a:rPr>
              <a:t>人工智能</a:t>
            </a:r>
            <a:r>
              <a:rPr lang="zh-CN" altLang="en-US" sz="2600" b="0">
                <a:solidFill>
                  <a:schemeClr val="tx1"/>
                </a:solidFill>
                <a:latin typeface="黑体" pitchFamily="49" charset="-122"/>
                <a:ea typeface="黑体" pitchFamily="49" charset="-122"/>
              </a:rPr>
              <a:t>涌现</a:t>
            </a:r>
            <a:r>
              <a:rPr lang="zh-CN" altLang="zh-CN" sz="2600" b="0">
                <a:solidFill>
                  <a:schemeClr val="tx1"/>
                </a:solidFill>
                <a:latin typeface="黑体" pitchFamily="49" charset="-122"/>
                <a:ea typeface="黑体" pitchFamily="49" charset="-122"/>
              </a:rPr>
              <a:t>新</a:t>
            </a:r>
            <a:r>
              <a:rPr lang="zh-CN" altLang="en-US" sz="2600" b="0">
                <a:solidFill>
                  <a:schemeClr val="tx1"/>
                </a:solidFill>
                <a:latin typeface="黑体" pitchFamily="49" charset="-122"/>
                <a:ea typeface="黑体" pitchFamily="49" charset="-122"/>
              </a:rPr>
              <a:t>活力</a:t>
            </a:r>
            <a:r>
              <a:rPr lang="zh-CN" altLang="zh-CN" sz="2600" b="0">
                <a:solidFill>
                  <a:schemeClr val="tx1"/>
                </a:solidFill>
                <a:latin typeface="黑体" pitchFamily="49" charset="-122"/>
                <a:ea typeface="黑体" pitchFamily="49" charset="-122"/>
              </a:rPr>
              <a:t>。</a:t>
            </a:r>
            <a:endParaRPr lang="en-US" altLang="zh-CN" sz="2600" b="0">
              <a:solidFill>
                <a:schemeClr val="tx1"/>
              </a:solidFill>
              <a:latin typeface="黑体" pitchFamily="49" charset="-122"/>
              <a:ea typeface="黑体" pitchFamily="49" charset="-122"/>
            </a:endParaRPr>
          </a:p>
        </p:txBody>
      </p:sp>
      <p:pic>
        <p:nvPicPr>
          <p:cNvPr id="76804" name="图片 7" descr="https://img.chyxx.com/2017/03/201703041323590h_m.png"/>
          <p:cNvPicPr>
            <a:picLocks noChangeAspect="1" noChangeArrowheads="1"/>
          </p:cNvPicPr>
          <p:nvPr/>
        </p:nvPicPr>
        <p:blipFill>
          <a:blip r:embed="rId3" cstate="print"/>
          <a:srcRect/>
          <a:stretch>
            <a:fillRect/>
          </a:stretch>
        </p:blipFill>
        <p:spPr bwMode="auto">
          <a:xfrm>
            <a:off x="3602038" y="3141663"/>
            <a:ext cx="4810125" cy="2989262"/>
          </a:xfrm>
          <a:prstGeom prst="rect">
            <a:avLst/>
          </a:prstGeom>
          <a:noFill/>
          <a:ln w="9525">
            <a:noFill/>
            <a:miter lim="800000"/>
            <a:headEnd/>
            <a:tailEnd/>
          </a:ln>
        </p:spPr>
      </p:pic>
      <p:sp>
        <p:nvSpPr>
          <p:cNvPr id="76805" name="标题 1"/>
          <p:cNvSpPr txBox="1">
            <a:spLocks noChangeArrowheads="1"/>
          </p:cNvSpPr>
          <p:nvPr/>
        </p:nvSpPr>
        <p:spPr bwMode="auto">
          <a:xfrm>
            <a:off x="5580063" y="3716338"/>
            <a:ext cx="936625" cy="463550"/>
          </a:xfrm>
          <a:prstGeom prst="rect">
            <a:avLst/>
          </a:prstGeom>
          <a:noFill/>
          <a:ln w="12700">
            <a:noFill/>
            <a:miter lim="800000"/>
            <a:headEnd/>
            <a:tailEnd/>
          </a:ln>
        </p:spPr>
        <p:txBody>
          <a:bodyPr lIns="45719" rIns="45719" anchor="ctr"/>
          <a:lstStyle/>
          <a:p>
            <a:pPr algn="ctr">
              <a:lnSpc>
                <a:spcPct val="90000"/>
              </a:lnSpc>
              <a:spcBef>
                <a:spcPts val="1800"/>
              </a:spcBef>
            </a:pPr>
            <a:r>
              <a:rPr lang="zh-CN" altLang="en-US" sz="1600">
                <a:solidFill>
                  <a:srgbClr val="FF0000"/>
                </a:solidFill>
                <a:latin typeface="微软雅黑" pitchFamily="34" charset="-122"/>
                <a:ea typeface="微软雅黑" pitchFamily="34" charset="-122"/>
                <a:sym typeface="黑体" pitchFamily="49" charset="-122"/>
              </a:rPr>
              <a:t>核心技术</a:t>
            </a:r>
            <a:endParaRPr lang="en-US" altLang="zh-CN" sz="1600">
              <a:solidFill>
                <a:srgbClr val="FF0000"/>
              </a:solidFill>
              <a:latin typeface="微软雅黑" pitchFamily="34" charset="-122"/>
              <a:ea typeface="微软雅黑" pitchFamily="34" charset="-122"/>
              <a:sym typeface="黑体" pitchFamily="49" charset="-122"/>
            </a:endParaRPr>
          </a:p>
          <a:p>
            <a:pPr algn="ctr">
              <a:lnSpc>
                <a:spcPts val="1300"/>
              </a:lnSpc>
              <a:spcBef>
                <a:spcPts val="600"/>
              </a:spcBef>
            </a:pPr>
            <a:r>
              <a:rPr lang="zh-CN" altLang="en-US" sz="1400">
                <a:solidFill>
                  <a:srgbClr val="0000FF"/>
                </a:solidFill>
                <a:latin typeface="微软雅黑" pitchFamily="34" charset="-122"/>
                <a:ea typeface="微软雅黑" pitchFamily="34" charset="-122"/>
                <a:sym typeface="黑体" pitchFamily="49" charset="-122"/>
              </a:rPr>
              <a:t>知识资源</a:t>
            </a:r>
            <a:endParaRPr lang="zh-CN" altLang="en-US" sz="1400">
              <a:solidFill>
                <a:srgbClr val="0000FF"/>
              </a:solidFill>
              <a:latin typeface="黑体" pitchFamily="49" charset="-122"/>
              <a:ea typeface="黑体" pitchFamily="49" charset="-122"/>
              <a:sym typeface="黑体" pitchFamily="49" charset="-122"/>
            </a:endParaRPr>
          </a:p>
        </p:txBody>
      </p:sp>
      <p:sp>
        <p:nvSpPr>
          <p:cNvPr id="76806" name="矩形 1"/>
          <p:cNvSpPr>
            <a:spLocks noChangeArrowheads="1"/>
          </p:cNvSpPr>
          <p:nvPr/>
        </p:nvSpPr>
        <p:spPr bwMode="auto">
          <a:xfrm>
            <a:off x="595313" y="3233738"/>
            <a:ext cx="2897187" cy="2492375"/>
          </a:xfrm>
          <a:prstGeom prst="rect">
            <a:avLst/>
          </a:prstGeom>
          <a:noFill/>
          <a:ln w="9525">
            <a:noFill/>
            <a:miter lim="800000"/>
            <a:headEnd/>
            <a:tailEnd/>
          </a:ln>
        </p:spPr>
        <p:txBody>
          <a:bodyPr>
            <a:spAutoFit/>
          </a:bodyPr>
          <a:lstStyle/>
          <a:p>
            <a:pPr hangingPunct="1"/>
            <a:r>
              <a:rPr lang="zh-CN" altLang="en-US" sz="2600" b="0">
                <a:solidFill>
                  <a:schemeClr val="tx1"/>
                </a:solidFill>
                <a:latin typeface="黑体" pitchFamily="49" charset="-122"/>
                <a:ea typeface="黑体" pitchFamily="49" charset="-122"/>
              </a:rPr>
              <a:t>人工智能各要素已深度融合，特别是知识与数据的融合、算法与硬件的融合、知识与算法的融合等。</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灯片编号占位符 3"/>
          <p:cNvSpPr>
            <a:spLocks noGrp="1" noChangeArrowheads="1"/>
          </p:cNvSpPr>
          <p:nvPr>
            <p:ph type="sldNum" sz="quarter" idx="10"/>
          </p:nvPr>
        </p:nvSpPr>
        <p:spPr>
          <a:noFill/>
          <a:ln>
            <a:miter lim="800000"/>
            <a:headEnd/>
            <a:tailEnd/>
          </a:ln>
        </p:spPr>
        <p:txBody>
          <a:bodyPr/>
          <a:lstStyle/>
          <a:p>
            <a:fld id="{28CC25D5-E4EC-4716-97C4-3CC1C1C52BD2}" type="slidenum">
              <a:rPr lang="zh-TW" altLang="en-US"/>
              <a:pPr/>
              <a:t>53</a:t>
            </a:fld>
            <a:endParaRPr lang="zh-TW" altLang="en-US"/>
          </a:p>
        </p:txBody>
      </p:sp>
      <p:sp>
        <p:nvSpPr>
          <p:cNvPr id="148490" name="Rectangle 10"/>
          <p:cNvSpPr>
            <a:spLocks noGrp="1" noChangeArrowheads="1"/>
          </p:cNvSpPr>
          <p:nvPr>
            <p:ph type="title"/>
          </p:nvPr>
        </p:nvSpPr>
        <p:spPr>
          <a:xfrm>
            <a:off x="1374775" y="188913"/>
            <a:ext cx="7589838" cy="647700"/>
          </a:xfrm>
        </p:spPr>
        <p:txBody>
          <a:bodyPr/>
          <a:lstStyle/>
          <a:p>
            <a:pPr eaLnBrk="1" hangingPunct="1">
              <a:defRPr/>
            </a:pPr>
            <a:r>
              <a:rPr lang="en-US" altLang="zh-CN" sz="4000" dirty="0"/>
              <a:t>1.6   </a:t>
            </a:r>
            <a:r>
              <a:rPr lang="zh-CN" altLang="en-US" sz="4000" dirty="0"/>
              <a:t>人工智能的研究与计算方法</a:t>
            </a:r>
          </a:p>
        </p:txBody>
      </p:sp>
      <p:sp>
        <p:nvSpPr>
          <p:cNvPr id="78852" name="Rectangle 2"/>
          <p:cNvSpPr txBox="1">
            <a:spLocks noChangeArrowheads="1"/>
          </p:cNvSpPr>
          <p:nvPr/>
        </p:nvSpPr>
        <p:spPr bwMode="auto">
          <a:xfrm>
            <a:off x="755650" y="917575"/>
            <a:ext cx="6646863" cy="762000"/>
          </a:xfrm>
          <a:prstGeom prst="rect">
            <a:avLst/>
          </a:prstGeom>
          <a:noFill/>
          <a:ln w="9525">
            <a:noFill/>
            <a:miter lim="800000"/>
            <a:headEnd/>
            <a:tailEnd/>
          </a:ln>
        </p:spPr>
        <p:txBody>
          <a:bodyPr anchor="b"/>
          <a:lstStyle/>
          <a:p>
            <a:pPr algn="ctr" eaLnBrk="1" hangingPunct="1">
              <a:lnSpc>
                <a:spcPct val="90000"/>
              </a:lnSpc>
            </a:pPr>
            <a:r>
              <a:rPr lang="en-US" altLang="zh-CN" sz="3600">
                <a:solidFill>
                  <a:srgbClr val="0000FF"/>
                </a:solidFill>
                <a:latin typeface="微软雅黑" pitchFamily="34" charset="-122"/>
                <a:ea typeface="微软雅黑" pitchFamily="34" charset="-122"/>
              </a:rPr>
              <a:t>1.6.1  </a:t>
            </a:r>
            <a:r>
              <a:rPr lang="zh-CN" altLang="en-US" sz="3600">
                <a:solidFill>
                  <a:srgbClr val="0000FF"/>
                </a:solidFill>
                <a:latin typeface="微软雅黑" pitchFamily="34" charset="-122"/>
                <a:ea typeface="微软雅黑" pitchFamily="34" charset="-122"/>
              </a:rPr>
              <a:t>人工智能的研究方法</a:t>
            </a:r>
          </a:p>
        </p:txBody>
      </p:sp>
      <p:sp>
        <p:nvSpPr>
          <p:cNvPr id="10" name="Text Box 2"/>
          <p:cNvSpPr txBox="1">
            <a:spLocks noChangeArrowheads="1"/>
          </p:cNvSpPr>
          <p:nvPr/>
        </p:nvSpPr>
        <p:spPr bwMode="auto">
          <a:xfrm>
            <a:off x="2051050" y="1976438"/>
            <a:ext cx="5064125" cy="2357437"/>
          </a:xfrm>
          <a:prstGeom prst="rect">
            <a:avLst/>
          </a:prstGeom>
          <a:noFill/>
          <a:ln w="9525">
            <a:noFill/>
            <a:miter lim="800000"/>
            <a:headEnd/>
            <a:tailEnd/>
          </a:ln>
        </p:spPr>
        <p:txBody>
          <a:bodyPr anchor="ctr">
            <a:spAutoFit/>
          </a:bodyPr>
          <a:lstStyle/>
          <a:p>
            <a:pPr marL="342900" indent="-342900" eaLnBrk="1" hangingPunct="1">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ea typeface="华文新魏" pitchFamily="2" charset="-122"/>
              </a:rPr>
              <a:t>  </a:t>
            </a:r>
            <a:r>
              <a:rPr lang="zh-CN" altLang="en-US" sz="3200" b="0">
                <a:solidFill>
                  <a:srgbClr val="000000"/>
                </a:solidFill>
                <a:latin typeface="宋体" pitchFamily="2" charset="-122"/>
                <a:ea typeface="宋体" pitchFamily="2" charset="-122"/>
              </a:rPr>
              <a:t>功能模拟法</a:t>
            </a:r>
            <a:endParaRPr lang="en-US" altLang="zh-CN" sz="3200"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zh-CN" altLang="en-US" sz="3200" b="0">
                <a:solidFill>
                  <a:srgbClr val="000000"/>
                </a:solidFill>
                <a:latin typeface="宋体" pitchFamily="2" charset="-122"/>
                <a:ea typeface="宋体" pitchFamily="2" charset="-122"/>
              </a:rPr>
              <a:t> 结构模拟法</a:t>
            </a:r>
            <a:endParaRPr lang="en-US" altLang="zh-CN" sz="3200"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en-US" altLang="zh-CN" sz="3200" b="0">
                <a:solidFill>
                  <a:srgbClr val="000000"/>
                </a:solidFill>
                <a:latin typeface="宋体" pitchFamily="2" charset="-122"/>
                <a:ea typeface="宋体" pitchFamily="2" charset="-122"/>
              </a:rPr>
              <a:t> </a:t>
            </a:r>
            <a:r>
              <a:rPr lang="zh-CN" altLang="en-US" sz="3200" b="0">
                <a:solidFill>
                  <a:srgbClr val="000000"/>
                </a:solidFill>
                <a:latin typeface="宋体" pitchFamily="2" charset="-122"/>
                <a:ea typeface="宋体" pitchFamily="2" charset="-122"/>
              </a:rPr>
              <a:t>行为模拟法</a:t>
            </a:r>
            <a:endParaRPr lang="en-US" altLang="zh-CN" sz="3200"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en-US" altLang="zh-CN" sz="3200" b="0">
                <a:solidFill>
                  <a:srgbClr val="000000"/>
                </a:solidFill>
                <a:latin typeface="宋体" pitchFamily="2" charset="-122"/>
                <a:ea typeface="宋体" pitchFamily="2" charset="-122"/>
              </a:rPr>
              <a:t> </a:t>
            </a:r>
            <a:r>
              <a:rPr lang="zh-CN" altLang="en-US" sz="3200" b="0">
                <a:solidFill>
                  <a:srgbClr val="000000"/>
                </a:solidFill>
                <a:latin typeface="宋体" pitchFamily="2" charset="-122"/>
                <a:ea typeface="宋体" pitchFamily="2" charset="-122"/>
              </a:rPr>
              <a:t>集成模拟法</a:t>
            </a:r>
            <a:endParaRPr lang="en-US" altLang="zh-CN" sz="3200" b="0">
              <a:solidFill>
                <a:srgbClr val="000000"/>
              </a:solidFill>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灯片编号占位符 3"/>
          <p:cNvSpPr>
            <a:spLocks noGrp="1" noChangeArrowheads="1"/>
          </p:cNvSpPr>
          <p:nvPr>
            <p:ph type="sldNum" sz="quarter" idx="10"/>
          </p:nvPr>
        </p:nvSpPr>
        <p:spPr>
          <a:noFill/>
          <a:ln>
            <a:miter lim="800000"/>
            <a:headEnd/>
            <a:tailEnd/>
          </a:ln>
        </p:spPr>
        <p:txBody>
          <a:bodyPr/>
          <a:lstStyle/>
          <a:p>
            <a:fld id="{CB94F8D0-DB2D-4B43-84DC-53154D6B07C7}" type="slidenum">
              <a:rPr lang="zh-TW" altLang="en-US"/>
              <a:pPr/>
              <a:t>54</a:t>
            </a:fld>
            <a:endParaRPr lang="zh-TW" altLang="en-US"/>
          </a:p>
        </p:txBody>
      </p:sp>
      <p:sp>
        <p:nvSpPr>
          <p:cNvPr id="148490" name="Rectangle 10"/>
          <p:cNvSpPr>
            <a:spLocks noGrp="1" noChangeArrowheads="1"/>
          </p:cNvSpPr>
          <p:nvPr>
            <p:ph type="title"/>
          </p:nvPr>
        </p:nvSpPr>
        <p:spPr>
          <a:xfrm>
            <a:off x="1374775" y="188913"/>
            <a:ext cx="7589838" cy="647700"/>
          </a:xfrm>
        </p:spPr>
        <p:txBody>
          <a:bodyPr/>
          <a:lstStyle/>
          <a:p>
            <a:pPr eaLnBrk="1" hangingPunct="1">
              <a:defRPr/>
            </a:pPr>
            <a:r>
              <a:rPr lang="en-US" altLang="zh-CN" sz="4000" dirty="0"/>
              <a:t>1.6   </a:t>
            </a:r>
            <a:r>
              <a:rPr lang="zh-CN" altLang="en-US" sz="4000" dirty="0"/>
              <a:t>人工智能的研究与计算方法</a:t>
            </a:r>
          </a:p>
        </p:txBody>
      </p:sp>
      <p:sp>
        <p:nvSpPr>
          <p:cNvPr id="79876" name="Rectangle 2"/>
          <p:cNvSpPr txBox="1">
            <a:spLocks noChangeArrowheads="1"/>
          </p:cNvSpPr>
          <p:nvPr/>
        </p:nvSpPr>
        <p:spPr bwMode="auto">
          <a:xfrm>
            <a:off x="1236663" y="908050"/>
            <a:ext cx="6575425" cy="762000"/>
          </a:xfrm>
          <a:prstGeom prst="rect">
            <a:avLst/>
          </a:prstGeom>
          <a:noFill/>
          <a:ln w="9525">
            <a:noFill/>
            <a:miter lim="800000"/>
            <a:headEnd/>
            <a:tailEnd/>
          </a:ln>
        </p:spPr>
        <p:txBody>
          <a:bodyPr anchor="b"/>
          <a:lstStyle/>
          <a:p>
            <a:pPr algn="ctr" eaLnBrk="1" hangingPunct="1">
              <a:lnSpc>
                <a:spcPct val="90000"/>
              </a:lnSpc>
            </a:pPr>
            <a:r>
              <a:rPr lang="en-US" altLang="zh-CN" sz="3600">
                <a:solidFill>
                  <a:srgbClr val="0000FF"/>
                </a:solidFill>
                <a:latin typeface="微软雅黑" pitchFamily="34" charset="-122"/>
                <a:ea typeface="微软雅黑" pitchFamily="34" charset="-122"/>
              </a:rPr>
              <a:t>1.6.2  </a:t>
            </a:r>
            <a:r>
              <a:rPr lang="zh-CN" altLang="en-US" sz="3600">
                <a:solidFill>
                  <a:srgbClr val="0000FF"/>
                </a:solidFill>
                <a:latin typeface="微软雅黑" pitchFamily="34" charset="-122"/>
                <a:ea typeface="微软雅黑" pitchFamily="34" charset="-122"/>
              </a:rPr>
              <a:t>人工智能的计算方法</a:t>
            </a:r>
          </a:p>
        </p:txBody>
      </p:sp>
      <p:sp>
        <p:nvSpPr>
          <p:cNvPr id="6" name="Text Box 2"/>
          <p:cNvSpPr txBox="1">
            <a:spLocks noChangeArrowheads="1"/>
          </p:cNvSpPr>
          <p:nvPr/>
        </p:nvSpPr>
        <p:spPr bwMode="auto">
          <a:xfrm>
            <a:off x="1979613" y="1916113"/>
            <a:ext cx="5064125" cy="3108325"/>
          </a:xfrm>
          <a:prstGeom prst="rect">
            <a:avLst/>
          </a:prstGeom>
          <a:noFill/>
          <a:ln w="9525">
            <a:noFill/>
            <a:miter lim="800000"/>
            <a:headEnd/>
            <a:tailEnd/>
          </a:ln>
        </p:spPr>
        <p:txBody>
          <a:bodyPr anchor="ctr">
            <a:spAutoFit/>
          </a:bodyPr>
          <a:lstStyle/>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Times New Roman" pitchFamily="18" charset="0"/>
                <a:ea typeface="华文新魏" pitchFamily="2" charset="-122"/>
              </a:rPr>
              <a:t>  </a:t>
            </a:r>
            <a:r>
              <a:rPr lang="zh-CN" altLang="en-US" b="0">
                <a:solidFill>
                  <a:srgbClr val="000000"/>
                </a:solidFill>
                <a:latin typeface="宋体" pitchFamily="2" charset="-122"/>
                <a:ea typeface="宋体" pitchFamily="2" charset="-122"/>
              </a:rPr>
              <a:t>概率计算</a:t>
            </a:r>
            <a:endParaRPr lang="en-US" altLang="zh-CN"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宋体" pitchFamily="2" charset="-122"/>
                <a:ea typeface="宋体" pitchFamily="2" charset="-122"/>
              </a:rPr>
              <a:t> 符号规则逻辑运算</a:t>
            </a:r>
            <a:endParaRPr lang="en-US" altLang="zh-CN"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en-US" altLang="zh-CN" b="0">
                <a:solidFill>
                  <a:srgbClr val="000000"/>
                </a:solidFill>
                <a:latin typeface="宋体" pitchFamily="2" charset="-122"/>
                <a:ea typeface="宋体" pitchFamily="2" charset="-122"/>
              </a:rPr>
              <a:t> </a:t>
            </a:r>
            <a:r>
              <a:rPr lang="zh-CN" altLang="en-US" b="0">
                <a:solidFill>
                  <a:srgbClr val="000000"/>
                </a:solidFill>
                <a:latin typeface="宋体" pitchFamily="2" charset="-122"/>
                <a:ea typeface="宋体" pitchFamily="2" charset="-122"/>
              </a:rPr>
              <a:t>模糊计算</a:t>
            </a:r>
            <a:endParaRPr lang="en-US" altLang="zh-CN"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en-US" altLang="zh-CN" b="0">
                <a:solidFill>
                  <a:srgbClr val="000000"/>
                </a:solidFill>
                <a:latin typeface="宋体" pitchFamily="2" charset="-122"/>
                <a:ea typeface="宋体" pitchFamily="2" charset="-122"/>
              </a:rPr>
              <a:t> </a:t>
            </a:r>
            <a:r>
              <a:rPr lang="zh-CN" altLang="en-US" b="0">
                <a:solidFill>
                  <a:srgbClr val="000000"/>
                </a:solidFill>
                <a:latin typeface="宋体" pitchFamily="2" charset="-122"/>
                <a:ea typeface="宋体" pitchFamily="2" charset="-122"/>
              </a:rPr>
              <a:t>神经计算</a:t>
            </a:r>
            <a:endParaRPr lang="en-US" altLang="zh-CN"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en-US" altLang="zh-CN" b="0">
                <a:solidFill>
                  <a:srgbClr val="000000"/>
                </a:solidFill>
                <a:latin typeface="宋体" pitchFamily="2" charset="-122"/>
                <a:ea typeface="宋体" pitchFamily="2" charset="-122"/>
              </a:rPr>
              <a:t> </a:t>
            </a:r>
            <a:r>
              <a:rPr lang="zh-CN" altLang="en-US" b="0">
                <a:solidFill>
                  <a:srgbClr val="000000"/>
                </a:solidFill>
                <a:latin typeface="宋体" pitchFamily="2" charset="-122"/>
                <a:ea typeface="宋体" pitchFamily="2" charset="-122"/>
              </a:rPr>
              <a:t>进化计算与免疫计算</a:t>
            </a:r>
            <a:endParaRPr lang="en-US" altLang="zh-CN" b="0">
              <a:solidFill>
                <a:srgbClr val="000000"/>
              </a:solidFill>
              <a:latin typeface="宋体" pitchFamily="2" charset="-122"/>
              <a:ea typeface="宋体" pitchFamily="2" charset="-122"/>
            </a:endParaRP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宋体" pitchFamily="2" charset="-122"/>
                <a:ea typeface="宋体" pitchFamily="2" charset="-122"/>
              </a:rPr>
              <a:t> 群优化算法、蚁群算法</a:t>
            </a:r>
            <a:endParaRPr lang="en-US" altLang="zh-CN" b="0">
              <a:solidFill>
                <a:srgbClr val="000000"/>
              </a:solidFill>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灯片编号占位符 3"/>
          <p:cNvSpPr>
            <a:spLocks noGrp="1" noChangeArrowheads="1"/>
          </p:cNvSpPr>
          <p:nvPr>
            <p:ph type="sldNum" sz="quarter" idx="10"/>
          </p:nvPr>
        </p:nvSpPr>
        <p:spPr>
          <a:noFill/>
          <a:ln>
            <a:miter lim="800000"/>
            <a:headEnd/>
            <a:tailEnd/>
          </a:ln>
        </p:spPr>
        <p:txBody>
          <a:bodyPr/>
          <a:lstStyle/>
          <a:p>
            <a:fld id="{DC7835C9-6C75-411D-853C-C172DA5C66C9}" type="slidenum">
              <a:rPr lang="zh-TW" altLang="en-US"/>
              <a:pPr/>
              <a:t>55</a:t>
            </a:fld>
            <a:endParaRPr lang="zh-TW" altLang="en-US"/>
          </a:p>
        </p:txBody>
      </p:sp>
      <p:pic>
        <p:nvPicPr>
          <p:cNvPr id="80899" name="Picture 5" descr="人工智能研究与应用领域示意图"/>
          <p:cNvPicPr>
            <a:picLocks noChangeAspect="1" noChangeArrowheads="1"/>
          </p:cNvPicPr>
          <p:nvPr/>
        </p:nvPicPr>
        <p:blipFill>
          <a:blip r:embed="rId2" cstate="print"/>
          <a:srcRect/>
          <a:stretch>
            <a:fillRect/>
          </a:stretch>
        </p:blipFill>
        <p:spPr bwMode="auto">
          <a:xfrm>
            <a:off x="5080000" y="1268413"/>
            <a:ext cx="3817938" cy="4968875"/>
          </a:xfrm>
          <a:prstGeom prst="rect">
            <a:avLst/>
          </a:prstGeom>
          <a:noFill/>
          <a:ln w="9525">
            <a:noFill/>
            <a:miter lim="800000"/>
            <a:headEnd/>
            <a:tailEnd/>
          </a:ln>
        </p:spPr>
      </p:pic>
      <p:sp>
        <p:nvSpPr>
          <p:cNvPr id="150530" name="Rectangle 2"/>
          <p:cNvSpPr>
            <a:spLocks noGrp="1" noChangeArrowheads="1"/>
          </p:cNvSpPr>
          <p:nvPr>
            <p:ph type="title"/>
          </p:nvPr>
        </p:nvSpPr>
        <p:spPr>
          <a:xfrm>
            <a:off x="1230313" y="115888"/>
            <a:ext cx="7805737" cy="1368425"/>
          </a:xfrm>
        </p:spPr>
        <p:txBody>
          <a:bodyPr/>
          <a:lstStyle/>
          <a:p>
            <a:pPr algn="ctr" eaLnBrk="1" hangingPunct="1">
              <a:defRPr/>
            </a:pPr>
            <a:r>
              <a:rPr lang="en-US" altLang="zh-CN" sz="4000" dirty="0">
                <a:solidFill>
                  <a:srgbClr val="FF0000"/>
                </a:solidFill>
              </a:rPr>
              <a:t>1.7  </a:t>
            </a:r>
            <a:r>
              <a:rPr lang="en-US" altLang="zh-CN" dirty="0">
                <a:solidFill>
                  <a:srgbClr val="FF0000"/>
                </a:solidFill>
              </a:rPr>
              <a:t>Research &amp; Application Fields of AI   </a:t>
            </a:r>
            <a:r>
              <a:rPr lang="zh-CN" altLang="en-US" dirty="0">
                <a:solidFill>
                  <a:srgbClr val="0000FF"/>
                </a:solidFill>
              </a:rPr>
              <a:t>人工智能研究与应用领域</a:t>
            </a:r>
            <a:endParaRPr lang="zh-CN" altLang="en-US" sz="4000" dirty="0">
              <a:solidFill>
                <a:srgbClr val="0000FF"/>
              </a:solidFill>
            </a:endParaRPr>
          </a:p>
        </p:txBody>
      </p:sp>
      <p:sp>
        <p:nvSpPr>
          <p:cNvPr id="80901" name="Rectangle 3"/>
          <p:cNvSpPr>
            <a:spLocks noGrp="1" noChangeArrowheads="1"/>
          </p:cNvSpPr>
          <p:nvPr>
            <p:ph idx="1"/>
          </p:nvPr>
        </p:nvSpPr>
        <p:spPr>
          <a:xfrm>
            <a:off x="322263" y="3441700"/>
            <a:ext cx="4752975" cy="2879725"/>
          </a:xfrm>
        </p:spPr>
        <p:txBody>
          <a:bodyPr/>
          <a:lstStyle/>
          <a:p>
            <a:pPr eaLnBrk="1" hangingPunct="1">
              <a:lnSpc>
                <a:spcPct val="90000"/>
              </a:lnSpc>
            </a:pPr>
            <a:r>
              <a:rPr lang="en-US" altLang="zh-CN" sz="3200" b="1" smtClean="0">
                <a:latin typeface="楷体" pitchFamily="49" charset="-122"/>
              </a:rPr>
              <a:t> </a:t>
            </a:r>
            <a:r>
              <a:rPr lang="zh-CN" altLang="en-US" b="1" smtClean="0">
                <a:solidFill>
                  <a:srgbClr val="0000FF"/>
                </a:solidFill>
                <a:latin typeface="楷体" pitchFamily="49" charset="-122"/>
              </a:rPr>
              <a:t>问题求解与博弈</a:t>
            </a:r>
            <a:r>
              <a:rPr lang="zh-CN" altLang="en-US" sz="3200" smtClean="0">
                <a:latin typeface="楷体" pitchFamily="49" charset="-122"/>
              </a:rPr>
              <a:t>  </a:t>
            </a:r>
          </a:p>
          <a:p>
            <a:pPr lvl="1" eaLnBrk="1" hangingPunct="1">
              <a:lnSpc>
                <a:spcPct val="90000"/>
              </a:lnSpc>
            </a:pPr>
            <a:r>
              <a:rPr lang="zh-CN" altLang="en-US" smtClean="0"/>
              <a:t>问题的表示、分解、搜索、归约等</a:t>
            </a:r>
          </a:p>
          <a:p>
            <a:pPr lvl="1" eaLnBrk="1" hangingPunct="1">
              <a:lnSpc>
                <a:spcPct val="90000"/>
              </a:lnSpc>
            </a:pPr>
            <a:r>
              <a:rPr lang="zh-CN" altLang="en-US" smtClean="0"/>
              <a:t>进行复杂的符号运算求解</a:t>
            </a:r>
            <a:endParaRPr lang="zh-CN" altLang="en-US" smtClean="0">
              <a:latin typeface="楷体" pitchFamily="49" charset="-122"/>
            </a:endParaRPr>
          </a:p>
          <a:p>
            <a:pPr lvl="1" eaLnBrk="1" hangingPunct="1">
              <a:lnSpc>
                <a:spcPct val="90000"/>
              </a:lnSpc>
            </a:pPr>
            <a:r>
              <a:rPr lang="zh-CN" altLang="en-US" smtClean="0">
                <a:latin typeface="楷体" pitchFamily="49" charset="-122"/>
              </a:rPr>
              <a:t>例子：博弈</a:t>
            </a:r>
          </a:p>
          <a:p>
            <a:pPr lvl="1" eaLnBrk="1" hangingPunct="1">
              <a:lnSpc>
                <a:spcPct val="90000"/>
              </a:lnSpc>
              <a:buFontTx/>
              <a:buNone/>
            </a:pPr>
            <a:r>
              <a:rPr lang="zh-CN" altLang="en-US" smtClean="0"/>
              <a:t>     </a:t>
            </a:r>
            <a:r>
              <a:rPr lang="en-US" altLang="zh-CN" smtClean="0"/>
              <a:t>IBM </a:t>
            </a:r>
            <a:r>
              <a:rPr lang="zh-CN" altLang="en-US" smtClean="0"/>
              <a:t>深蓝 </a:t>
            </a:r>
            <a:r>
              <a:rPr lang="en-US" altLang="zh-CN" smtClean="0"/>
              <a:t>vs Kasparov ( 1997 , 2003</a:t>
            </a:r>
            <a:r>
              <a:rPr lang="zh-CN" altLang="en-US" smtClean="0"/>
              <a:t>，</a:t>
            </a:r>
            <a:r>
              <a:rPr lang="en-US" altLang="zh-CN" smtClean="0"/>
              <a:t>…)</a:t>
            </a:r>
            <a:r>
              <a:rPr lang="en-US" altLang="zh-CN" b="1" smtClean="0">
                <a:latin typeface="楷体" pitchFamily="49" charset="-122"/>
              </a:rPr>
              <a:t> </a:t>
            </a:r>
            <a:endParaRPr lang="en-US" altLang="zh-CN" smtClean="0"/>
          </a:p>
        </p:txBody>
      </p:sp>
      <p:pic>
        <p:nvPicPr>
          <p:cNvPr id="80902" name="Picture 4" descr="Garry Kasparov playing against Deep Blue, the first machine to win a chess match against a reigning world champion.">
            <a:hlinkClick r:id="rId3" tooltip="&quot;Garry Kasparov playing against Deep Blue, the first machine to win a chess match against a reigning world champion.&quot;"/>
          </p:cNvPr>
          <p:cNvPicPr>
            <a:picLocks noChangeAspect="1" noChangeArrowheads="1"/>
          </p:cNvPicPr>
          <p:nvPr/>
        </p:nvPicPr>
        <p:blipFill>
          <a:blip r:embed="rId4" cstate="print"/>
          <a:srcRect/>
          <a:stretch>
            <a:fillRect/>
          </a:stretch>
        </p:blipFill>
        <p:spPr bwMode="auto">
          <a:xfrm>
            <a:off x="971550" y="1506538"/>
            <a:ext cx="3168650" cy="1935162"/>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灯片编号占位符 3"/>
          <p:cNvSpPr>
            <a:spLocks noGrp="1" noChangeArrowheads="1"/>
          </p:cNvSpPr>
          <p:nvPr>
            <p:ph type="sldNum" sz="quarter" idx="10"/>
          </p:nvPr>
        </p:nvSpPr>
        <p:spPr>
          <a:noFill/>
          <a:ln>
            <a:miter lim="800000"/>
            <a:headEnd/>
            <a:tailEnd/>
          </a:ln>
        </p:spPr>
        <p:txBody>
          <a:bodyPr/>
          <a:lstStyle/>
          <a:p>
            <a:fld id="{AC619BB6-CFB4-4ABA-ADC4-323F98D57BB3}" type="slidenum">
              <a:rPr lang="zh-TW" altLang="en-US"/>
              <a:pPr/>
              <a:t>56</a:t>
            </a:fld>
            <a:endParaRPr lang="zh-TW" altLang="en-US"/>
          </a:p>
        </p:txBody>
      </p:sp>
      <p:sp>
        <p:nvSpPr>
          <p:cNvPr id="151554" name="Rectangle 2"/>
          <p:cNvSpPr>
            <a:spLocks noGrp="1" noChangeArrowheads="1"/>
          </p:cNvSpPr>
          <p:nvPr>
            <p:ph type="title"/>
          </p:nvPr>
        </p:nvSpPr>
        <p:spPr>
          <a:xfrm>
            <a:off x="1295400" y="157163"/>
            <a:ext cx="7589838" cy="750887"/>
          </a:xfrm>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
        <p:nvSpPr>
          <p:cNvPr id="81924" name="Rectangle 3"/>
          <p:cNvSpPr>
            <a:spLocks noGrp="1" noChangeArrowheads="1"/>
          </p:cNvSpPr>
          <p:nvPr>
            <p:ph idx="1"/>
          </p:nvPr>
        </p:nvSpPr>
        <p:spPr>
          <a:xfrm>
            <a:off x="755650" y="1052513"/>
            <a:ext cx="6121400" cy="5329237"/>
          </a:xfrm>
        </p:spPr>
        <p:txBody>
          <a:bodyPr/>
          <a:lstStyle/>
          <a:p>
            <a:pPr eaLnBrk="1" hangingPunct="1">
              <a:lnSpc>
                <a:spcPct val="90000"/>
              </a:lnSpc>
            </a:pPr>
            <a:r>
              <a:rPr lang="zh-CN" altLang="en-US" b="1" smtClean="0">
                <a:solidFill>
                  <a:srgbClr val="0000FF"/>
                </a:solidFill>
                <a:latin typeface="楷体" pitchFamily="49" charset="-122"/>
              </a:rPr>
              <a:t>逻辑推理与定理证明</a:t>
            </a:r>
          </a:p>
          <a:p>
            <a:pPr lvl="1" eaLnBrk="1" hangingPunct="1">
              <a:spcBef>
                <a:spcPct val="30000"/>
              </a:spcBef>
            </a:pPr>
            <a:r>
              <a:rPr lang="zh-CN" altLang="en-US" smtClean="0"/>
              <a:t>通过对事实数据库的操作来证明定理</a:t>
            </a:r>
          </a:p>
          <a:p>
            <a:pPr lvl="1" eaLnBrk="1" hangingPunct="1">
              <a:spcBef>
                <a:spcPct val="30000"/>
              </a:spcBef>
            </a:pPr>
            <a:r>
              <a:rPr lang="zh-CN" altLang="en-US" smtClean="0"/>
              <a:t> 多种证明方法</a:t>
            </a:r>
          </a:p>
          <a:p>
            <a:pPr lvl="1" eaLnBrk="1" hangingPunct="1">
              <a:spcBef>
                <a:spcPct val="30000"/>
              </a:spcBef>
            </a:pPr>
            <a:r>
              <a:rPr lang="zh-CN" altLang="en-US" smtClean="0"/>
              <a:t> </a:t>
            </a:r>
            <a:r>
              <a:rPr lang="zh-CN" altLang="en-US" b="1" smtClean="0">
                <a:solidFill>
                  <a:srgbClr val="0000FF"/>
                </a:solidFill>
              </a:rPr>
              <a:t>例</a:t>
            </a:r>
            <a:r>
              <a:rPr lang="en-US" altLang="zh-CN" b="1" smtClean="0">
                <a:solidFill>
                  <a:srgbClr val="0000FF"/>
                </a:solidFill>
              </a:rPr>
              <a:t>1</a:t>
            </a:r>
            <a:r>
              <a:rPr lang="zh-CN" altLang="en-US" smtClean="0"/>
              <a:t>：四色定理；                                        </a:t>
            </a:r>
          </a:p>
          <a:p>
            <a:pPr lvl="1" eaLnBrk="1" hangingPunct="1">
              <a:spcBef>
                <a:spcPct val="30000"/>
              </a:spcBef>
              <a:buFontTx/>
              <a:buNone/>
            </a:pPr>
            <a:r>
              <a:rPr lang="zh-CN" altLang="en-US" smtClean="0"/>
              <a:t>            </a:t>
            </a:r>
          </a:p>
          <a:p>
            <a:pPr lvl="1" eaLnBrk="1" hangingPunct="1">
              <a:spcBef>
                <a:spcPct val="30000"/>
              </a:spcBef>
              <a:buFontTx/>
              <a:buNone/>
            </a:pPr>
            <a:endParaRPr lang="zh-CN" altLang="en-US" smtClean="0"/>
          </a:p>
          <a:p>
            <a:pPr lvl="1" eaLnBrk="1" hangingPunct="1">
              <a:spcBef>
                <a:spcPct val="30000"/>
              </a:spcBef>
              <a:buFontTx/>
              <a:buNone/>
            </a:pPr>
            <a:endParaRPr lang="zh-CN" altLang="en-US" smtClean="0"/>
          </a:p>
          <a:p>
            <a:pPr lvl="1" eaLnBrk="1" hangingPunct="1">
              <a:spcBef>
                <a:spcPct val="30000"/>
              </a:spcBef>
              <a:buFontTx/>
              <a:buNone/>
            </a:pPr>
            <a:endParaRPr lang="zh-CN" altLang="en-US" smtClean="0"/>
          </a:p>
          <a:p>
            <a:pPr lvl="1" eaLnBrk="1" hangingPunct="1">
              <a:spcBef>
                <a:spcPct val="30000"/>
              </a:spcBef>
              <a:buFontTx/>
              <a:buNone/>
            </a:pPr>
            <a:endParaRPr lang="zh-CN" altLang="en-US" smtClean="0"/>
          </a:p>
          <a:p>
            <a:pPr lvl="1" eaLnBrk="1" hangingPunct="1">
              <a:spcBef>
                <a:spcPct val="30000"/>
              </a:spcBef>
              <a:buFontTx/>
              <a:buNone/>
            </a:pPr>
            <a:endParaRPr lang="zh-CN" altLang="en-US" smtClean="0"/>
          </a:p>
          <a:p>
            <a:pPr lvl="1" eaLnBrk="1" hangingPunct="1">
              <a:spcBef>
                <a:spcPct val="30000"/>
              </a:spcBef>
              <a:buFontTx/>
              <a:buNone/>
            </a:pPr>
            <a:r>
              <a:rPr lang="zh-CN" altLang="en-US" smtClean="0"/>
              <a:t>     </a:t>
            </a:r>
            <a:r>
              <a:rPr lang="zh-CN" altLang="en-US" b="1" smtClean="0">
                <a:solidFill>
                  <a:srgbClr val="0000FF"/>
                </a:solidFill>
              </a:rPr>
              <a:t>例</a:t>
            </a:r>
            <a:r>
              <a:rPr lang="en-US" altLang="zh-CN" b="1" smtClean="0">
                <a:solidFill>
                  <a:srgbClr val="0000FF"/>
                </a:solidFill>
              </a:rPr>
              <a:t>2</a:t>
            </a:r>
            <a:r>
              <a:rPr lang="zh-CN" altLang="en-US" smtClean="0"/>
              <a:t>：几何定理证明的“吴氏方法”</a:t>
            </a:r>
          </a:p>
        </p:txBody>
      </p:sp>
      <p:pic>
        <p:nvPicPr>
          <p:cNvPr id="81925" name="Picture 4" descr="四色定理"/>
          <p:cNvPicPr>
            <a:picLocks noChangeAspect="1" noChangeArrowheads="1"/>
          </p:cNvPicPr>
          <p:nvPr/>
        </p:nvPicPr>
        <p:blipFill>
          <a:blip r:embed="rId2" cstate="print"/>
          <a:srcRect/>
          <a:stretch>
            <a:fillRect/>
          </a:stretch>
        </p:blipFill>
        <p:spPr bwMode="auto">
          <a:xfrm>
            <a:off x="2268538" y="2924175"/>
            <a:ext cx="4391025" cy="2740025"/>
          </a:xfrm>
          <a:prstGeom prst="rect">
            <a:avLst/>
          </a:prstGeom>
          <a:noFill/>
          <a:ln w="9525">
            <a:noFill/>
            <a:miter lim="800000"/>
            <a:headEnd/>
            <a:tailEnd/>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灯片编号占位符 3"/>
          <p:cNvSpPr>
            <a:spLocks noGrp="1" noChangeArrowheads="1"/>
          </p:cNvSpPr>
          <p:nvPr>
            <p:ph type="sldNum" sz="quarter" idx="10"/>
          </p:nvPr>
        </p:nvSpPr>
        <p:spPr>
          <a:noFill/>
          <a:ln>
            <a:miter lim="800000"/>
            <a:headEnd/>
            <a:tailEnd/>
          </a:ln>
        </p:spPr>
        <p:txBody>
          <a:bodyPr/>
          <a:lstStyle/>
          <a:p>
            <a:fld id="{34F40960-C759-470C-B2E2-02130DC73864}" type="slidenum">
              <a:rPr lang="zh-TW" altLang="en-US"/>
              <a:pPr/>
              <a:t>57</a:t>
            </a:fld>
            <a:endParaRPr lang="zh-TW" altLang="en-US"/>
          </a:p>
        </p:txBody>
      </p:sp>
      <p:sp>
        <p:nvSpPr>
          <p:cNvPr id="82947" name="Rectangle 2"/>
          <p:cNvSpPr>
            <a:spLocks noGrp="1" noChangeArrowheads="1"/>
          </p:cNvSpPr>
          <p:nvPr>
            <p:ph idx="1"/>
          </p:nvPr>
        </p:nvSpPr>
        <p:spPr>
          <a:xfrm>
            <a:off x="539750" y="1268413"/>
            <a:ext cx="5761038" cy="4897437"/>
          </a:xfrm>
        </p:spPr>
        <p:txBody>
          <a:bodyPr/>
          <a:lstStyle/>
          <a:p>
            <a:pPr eaLnBrk="1" hangingPunct="1">
              <a:lnSpc>
                <a:spcPct val="90000"/>
              </a:lnSpc>
            </a:pPr>
            <a:r>
              <a:rPr lang="zh-CN" altLang="en-US" b="1" smtClean="0">
                <a:solidFill>
                  <a:srgbClr val="0000FF"/>
                </a:solidFill>
              </a:rPr>
              <a:t>计算智能</a:t>
            </a:r>
          </a:p>
          <a:p>
            <a:pPr lvl="1" eaLnBrk="1" hangingPunct="1"/>
            <a:r>
              <a:rPr lang="zh-CN" altLang="en-US" smtClean="0"/>
              <a:t>涉及神经计算、模糊计算、进化计算、粒群计算、免疫计算和人工生命等领域。</a:t>
            </a:r>
            <a:endParaRPr lang="zh-CN" altLang="en-US" sz="2000" smtClean="0">
              <a:solidFill>
                <a:srgbClr val="0000FF"/>
              </a:solidFill>
            </a:endParaRPr>
          </a:p>
          <a:p>
            <a:pPr eaLnBrk="1" hangingPunct="1"/>
            <a:r>
              <a:rPr lang="zh-CN" altLang="en-US" b="1" smtClean="0">
                <a:solidFill>
                  <a:srgbClr val="0000FF"/>
                </a:solidFill>
              </a:rPr>
              <a:t>分布式人工智能与智能体（</a:t>
            </a:r>
            <a:r>
              <a:rPr lang="en-US" altLang="zh-CN" b="1" smtClean="0">
                <a:solidFill>
                  <a:srgbClr val="0000FF"/>
                </a:solidFill>
              </a:rPr>
              <a:t>Agent</a:t>
            </a:r>
            <a:r>
              <a:rPr lang="zh-CN" altLang="en-US" b="1" smtClean="0">
                <a:solidFill>
                  <a:srgbClr val="0000FF"/>
                </a:solidFill>
              </a:rPr>
              <a:t>）</a:t>
            </a:r>
          </a:p>
          <a:p>
            <a:pPr lvl="1" eaLnBrk="1" hangingPunct="1"/>
            <a:r>
              <a:rPr lang="zh-CN" altLang="en-US" smtClean="0"/>
              <a:t>分布式计算 </a:t>
            </a:r>
            <a:r>
              <a:rPr lang="en-US" altLang="zh-CN" b="1" smtClean="0"/>
              <a:t>+</a:t>
            </a:r>
            <a:r>
              <a:rPr lang="en-US" altLang="zh-CN" smtClean="0"/>
              <a:t> </a:t>
            </a:r>
            <a:r>
              <a:rPr lang="zh-CN" altLang="en-US" smtClean="0"/>
              <a:t>人工智能</a:t>
            </a:r>
          </a:p>
          <a:p>
            <a:pPr lvl="1" eaLnBrk="1" hangingPunct="1"/>
            <a:r>
              <a:rPr lang="zh-CN" altLang="en-US" smtClean="0"/>
              <a:t>不同的异构系统在快速变化的环境中具有交换信息和协同工作的能力。</a:t>
            </a:r>
          </a:p>
          <a:p>
            <a:pPr lvl="1" eaLnBrk="1" hangingPunct="1"/>
            <a:r>
              <a:rPr lang="zh-CN" altLang="en-US" smtClean="0"/>
              <a:t>主要研究问题是各</a:t>
            </a:r>
            <a:r>
              <a:rPr lang="en-US" altLang="zh-CN" smtClean="0"/>
              <a:t>Agent</a:t>
            </a:r>
            <a:r>
              <a:rPr lang="zh-CN" altLang="en-US" smtClean="0"/>
              <a:t>间的合作与对话，包括分布式问题求解和多</a:t>
            </a:r>
            <a:r>
              <a:rPr lang="en-US" altLang="zh-CN" smtClean="0"/>
              <a:t>Agent</a:t>
            </a:r>
            <a:r>
              <a:rPr lang="zh-CN" altLang="en-US" smtClean="0"/>
              <a:t>系统。</a:t>
            </a:r>
          </a:p>
        </p:txBody>
      </p:sp>
      <p:pic>
        <p:nvPicPr>
          <p:cNvPr id="82948" name="Picture 4" descr="ANd9GcRSHjtQJU9S9dU8yrp8yU3lrFF7enCylD_FsRBzr7k3mQTb30Gq"/>
          <p:cNvPicPr>
            <a:picLocks noChangeAspect="1" noChangeArrowheads="1"/>
          </p:cNvPicPr>
          <p:nvPr/>
        </p:nvPicPr>
        <p:blipFill>
          <a:blip r:embed="rId2" cstate="print"/>
          <a:srcRect/>
          <a:stretch>
            <a:fillRect/>
          </a:stretch>
        </p:blipFill>
        <p:spPr bwMode="auto">
          <a:xfrm>
            <a:off x="6084888" y="4437063"/>
            <a:ext cx="3057525" cy="1495425"/>
          </a:xfrm>
          <a:prstGeom prst="rect">
            <a:avLst/>
          </a:prstGeom>
          <a:noFill/>
          <a:ln w="9525">
            <a:noFill/>
            <a:miter lim="800000"/>
            <a:headEnd/>
            <a:tailEnd/>
          </a:ln>
        </p:spPr>
      </p:pic>
      <p:sp>
        <p:nvSpPr>
          <p:cNvPr id="82949" name="AutoShape 5" descr="9k="/>
          <p:cNvSpPr>
            <a:spLocks noChangeAspect="1" noChangeArrowheads="1"/>
          </p:cNvSpPr>
          <p:nvPr/>
        </p:nvSpPr>
        <p:spPr bwMode="auto">
          <a:xfrm>
            <a:off x="77788" y="-20638"/>
            <a:ext cx="1390650" cy="1390651"/>
          </a:xfrm>
          <a:prstGeom prst="rect">
            <a:avLst/>
          </a:prstGeom>
          <a:noFill/>
          <a:ln w="9525">
            <a:noFill/>
            <a:miter lim="800000"/>
            <a:headEnd/>
            <a:tailEnd/>
          </a:ln>
        </p:spPr>
        <p:txBody>
          <a:bodyPr/>
          <a:lstStyle/>
          <a:p>
            <a:pPr algn="ctr" eaLnBrk="1" hangingPunct="1"/>
            <a:endParaRPr lang="zh-CN" altLang="en-US"/>
          </a:p>
        </p:txBody>
      </p:sp>
      <p:pic>
        <p:nvPicPr>
          <p:cNvPr id="82950" name="Picture 6" descr="ac26afc9-e557-4a54-997c-2bbeaf05e0fe"/>
          <p:cNvPicPr>
            <a:picLocks noChangeAspect="1" noChangeArrowheads="1"/>
          </p:cNvPicPr>
          <p:nvPr/>
        </p:nvPicPr>
        <p:blipFill>
          <a:blip r:embed="rId3" cstate="print"/>
          <a:srcRect/>
          <a:stretch>
            <a:fillRect/>
          </a:stretch>
        </p:blipFill>
        <p:spPr bwMode="auto">
          <a:xfrm>
            <a:off x="6300788" y="1338263"/>
            <a:ext cx="2667000" cy="2667000"/>
          </a:xfrm>
          <a:prstGeom prst="rect">
            <a:avLst/>
          </a:prstGeom>
          <a:noFill/>
          <a:ln w="9525">
            <a:noFill/>
            <a:miter lim="800000"/>
            <a:headEnd/>
            <a:tailEnd/>
          </a:ln>
        </p:spPr>
      </p:pic>
      <p:sp>
        <p:nvSpPr>
          <p:cNvPr id="152584" name="Rectangle 8"/>
          <p:cNvSpPr>
            <a:spLocks noGrp="1" noChangeArrowheads="1"/>
          </p:cNvSpPr>
          <p:nvPr>
            <p:ph type="title"/>
          </p:nvPr>
        </p:nvSpPr>
        <p:spPr>
          <a:xfrm>
            <a:off x="1295400" y="157163"/>
            <a:ext cx="7589838" cy="750887"/>
          </a:xfrm>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灯片编号占位符 3"/>
          <p:cNvSpPr>
            <a:spLocks noGrp="1" noChangeArrowheads="1"/>
          </p:cNvSpPr>
          <p:nvPr>
            <p:ph type="sldNum" sz="quarter" idx="10"/>
          </p:nvPr>
        </p:nvSpPr>
        <p:spPr>
          <a:noFill/>
          <a:ln>
            <a:miter lim="800000"/>
            <a:headEnd/>
            <a:tailEnd/>
          </a:ln>
        </p:spPr>
        <p:txBody>
          <a:bodyPr/>
          <a:lstStyle/>
          <a:p>
            <a:fld id="{8E38A2DE-036D-44B8-9000-5C268426B1EC}" type="slidenum">
              <a:rPr lang="zh-TW" altLang="en-US"/>
              <a:pPr/>
              <a:t>58</a:t>
            </a:fld>
            <a:endParaRPr lang="zh-TW" altLang="en-US"/>
          </a:p>
        </p:txBody>
      </p:sp>
      <p:sp>
        <p:nvSpPr>
          <p:cNvPr id="83971" name="Rectangle 2"/>
          <p:cNvSpPr>
            <a:spLocks noGrp="1" noChangeArrowheads="1"/>
          </p:cNvSpPr>
          <p:nvPr>
            <p:ph idx="1"/>
          </p:nvPr>
        </p:nvSpPr>
        <p:spPr>
          <a:xfrm>
            <a:off x="611188" y="1268413"/>
            <a:ext cx="5545137" cy="5329237"/>
          </a:xfrm>
        </p:spPr>
        <p:txBody>
          <a:bodyPr/>
          <a:lstStyle/>
          <a:p>
            <a:pPr eaLnBrk="1" hangingPunct="1">
              <a:lnSpc>
                <a:spcPct val="90000"/>
              </a:lnSpc>
            </a:pPr>
            <a:r>
              <a:rPr lang="zh-CN" altLang="en-US" b="1" smtClean="0">
                <a:solidFill>
                  <a:srgbClr val="0000FF"/>
                </a:solidFill>
                <a:latin typeface="楷体" pitchFamily="49" charset="-122"/>
              </a:rPr>
              <a:t>自动程序设计</a:t>
            </a:r>
          </a:p>
          <a:p>
            <a:pPr lvl="1" eaLnBrk="1" hangingPunct="1">
              <a:lnSpc>
                <a:spcPct val="90000"/>
              </a:lnSpc>
            </a:pPr>
            <a:r>
              <a:rPr lang="zh-CN" altLang="en-US" smtClean="0">
                <a:latin typeface="楷体" pitchFamily="49" charset="-122"/>
              </a:rPr>
              <a:t>根据不同目的描述来编写的计算机程序。</a:t>
            </a:r>
          </a:p>
          <a:p>
            <a:pPr lvl="1" eaLnBrk="1" hangingPunct="1">
              <a:lnSpc>
                <a:spcPct val="90000"/>
              </a:lnSpc>
            </a:pPr>
            <a:r>
              <a:rPr lang="zh-CN" altLang="en-US" smtClean="0">
                <a:latin typeface="楷体" pitchFamily="49" charset="-122"/>
              </a:rPr>
              <a:t>促进半自动软件开发系统的发展，而且也使通过修正自身数码进行学习的人工智能系统得到发展。</a:t>
            </a:r>
            <a:r>
              <a:rPr lang="zh-CN" altLang="en-US" sz="2000" smtClean="0">
                <a:latin typeface="楷体" pitchFamily="49" charset="-122"/>
              </a:rPr>
              <a:t> </a:t>
            </a:r>
          </a:p>
          <a:p>
            <a:pPr eaLnBrk="1" hangingPunct="1">
              <a:lnSpc>
                <a:spcPct val="90000"/>
              </a:lnSpc>
            </a:pPr>
            <a:r>
              <a:rPr lang="zh-CN" altLang="en-US" b="1" smtClean="0">
                <a:solidFill>
                  <a:srgbClr val="0000FF"/>
                </a:solidFill>
                <a:latin typeface="楷体" pitchFamily="49" charset="-122"/>
              </a:rPr>
              <a:t>专家系统</a:t>
            </a:r>
          </a:p>
          <a:p>
            <a:pPr lvl="1" eaLnBrk="1" hangingPunct="1">
              <a:lnSpc>
                <a:spcPct val="90000"/>
              </a:lnSpc>
            </a:pPr>
            <a:r>
              <a:rPr lang="zh-CN" altLang="en-US" smtClean="0">
                <a:latin typeface="楷体" pitchFamily="49" charset="-122"/>
              </a:rPr>
              <a:t>是一个智能化的计算机程序系统，其内部具有大量专家水平的某个领域知识与经验。 </a:t>
            </a:r>
          </a:p>
          <a:p>
            <a:pPr lvl="1" eaLnBrk="1" hangingPunct="1">
              <a:lnSpc>
                <a:spcPct val="90000"/>
              </a:lnSpc>
            </a:pPr>
            <a:r>
              <a:rPr lang="zh-CN" altLang="en-US" smtClean="0">
                <a:latin typeface="楷体" pitchFamily="49" charset="-122"/>
              </a:rPr>
              <a:t>和传统的计算机程序有本质区别。</a:t>
            </a:r>
          </a:p>
          <a:p>
            <a:pPr lvl="1" eaLnBrk="1" hangingPunct="1">
              <a:lnSpc>
                <a:spcPct val="90000"/>
              </a:lnSpc>
            </a:pPr>
            <a:r>
              <a:rPr lang="zh-CN" altLang="en-US" smtClean="0">
                <a:latin typeface="楷体" pitchFamily="49" charset="-122"/>
              </a:rPr>
              <a:t>专家系统可以解决的问题：解释、预测、诊断、设计、规划、监视、修理、指导和控制等。</a:t>
            </a:r>
            <a:r>
              <a:rPr lang="zh-CN" altLang="en-US" sz="2000" smtClean="0">
                <a:latin typeface="楷体" pitchFamily="49" charset="-122"/>
              </a:rPr>
              <a:t> </a:t>
            </a:r>
          </a:p>
        </p:txBody>
      </p:sp>
      <p:sp>
        <p:nvSpPr>
          <p:cNvPr id="153603" name="Rectangle 3"/>
          <p:cNvSpPr>
            <a:spLocks noGrp="1" noChangeArrowheads="1"/>
          </p:cNvSpPr>
          <p:nvPr>
            <p:ph type="title"/>
          </p:nvPr>
        </p:nvSpPr>
        <p:spPr>
          <a:xfrm>
            <a:off x="1295400" y="157163"/>
            <a:ext cx="7589838" cy="750887"/>
          </a:xfrm>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pic>
        <p:nvPicPr>
          <p:cNvPr id="83973" name="Picture 4" descr="1848446172060667532"/>
          <p:cNvPicPr>
            <a:picLocks noChangeAspect="1" noChangeArrowheads="1"/>
          </p:cNvPicPr>
          <p:nvPr/>
        </p:nvPicPr>
        <p:blipFill>
          <a:blip r:embed="rId2" cstate="print"/>
          <a:srcRect/>
          <a:stretch>
            <a:fillRect/>
          </a:stretch>
        </p:blipFill>
        <p:spPr bwMode="auto">
          <a:xfrm>
            <a:off x="6372225" y="1381125"/>
            <a:ext cx="2447925" cy="1831975"/>
          </a:xfrm>
          <a:prstGeom prst="rect">
            <a:avLst/>
          </a:prstGeom>
          <a:noFill/>
          <a:ln w="9525">
            <a:noFill/>
            <a:miter lim="800000"/>
            <a:headEnd/>
            <a:tailEnd/>
          </a:ln>
        </p:spPr>
      </p:pic>
      <p:pic>
        <p:nvPicPr>
          <p:cNvPr id="83974" name="Picture 5" descr="高级专家系统 封面"/>
          <p:cNvPicPr>
            <a:picLocks noChangeAspect="1" noChangeArrowheads="1"/>
          </p:cNvPicPr>
          <p:nvPr/>
        </p:nvPicPr>
        <p:blipFill>
          <a:blip r:embed="rId3" cstate="print"/>
          <a:srcRect/>
          <a:stretch>
            <a:fillRect/>
          </a:stretch>
        </p:blipFill>
        <p:spPr bwMode="auto">
          <a:xfrm>
            <a:off x="6659563" y="3429000"/>
            <a:ext cx="1851025" cy="2611438"/>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灯片编号占位符 3"/>
          <p:cNvSpPr>
            <a:spLocks noGrp="1" noChangeArrowheads="1"/>
          </p:cNvSpPr>
          <p:nvPr>
            <p:ph type="sldNum" sz="quarter" idx="10"/>
          </p:nvPr>
        </p:nvSpPr>
        <p:spPr>
          <a:noFill/>
          <a:ln>
            <a:miter lim="800000"/>
            <a:headEnd/>
            <a:tailEnd/>
          </a:ln>
        </p:spPr>
        <p:txBody>
          <a:bodyPr/>
          <a:lstStyle/>
          <a:p>
            <a:fld id="{41B4EF8A-02B5-48A8-99E7-7C5969A13AAC}" type="slidenum">
              <a:rPr lang="zh-TW" altLang="en-US"/>
              <a:pPr/>
              <a:t>59</a:t>
            </a:fld>
            <a:endParaRPr lang="zh-TW" altLang="en-US"/>
          </a:p>
        </p:txBody>
      </p:sp>
      <p:sp>
        <p:nvSpPr>
          <p:cNvPr id="84995" name="Rectangle 2"/>
          <p:cNvSpPr>
            <a:spLocks noGrp="1" noChangeArrowheads="1"/>
          </p:cNvSpPr>
          <p:nvPr>
            <p:ph idx="1"/>
          </p:nvPr>
        </p:nvSpPr>
        <p:spPr>
          <a:xfrm>
            <a:off x="684213" y="1341438"/>
            <a:ext cx="5468937" cy="2447925"/>
          </a:xfrm>
        </p:spPr>
        <p:txBody>
          <a:bodyPr/>
          <a:lstStyle/>
          <a:p>
            <a:pPr eaLnBrk="1" hangingPunct="1"/>
            <a:r>
              <a:rPr lang="zh-CN" altLang="en-US" b="1" smtClean="0">
                <a:solidFill>
                  <a:srgbClr val="0000FF"/>
                </a:solidFill>
              </a:rPr>
              <a:t>机器学习</a:t>
            </a:r>
          </a:p>
          <a:p>
            <a:pPr lvl="1" eaLnBrk="1" hangingPunct="1">
              <a:lnSpc>
                <a:spcPct val="110000"/>
              </a:lnSpc>
              <a:spcBef>
                <a:spcPct val="40000"/>
              </a:spcBef>
            </a:pPr>
            <a:r>
              <a:rPr lang="zh-CN" altLang="en-US" smtClean="0"/>
              <a:t>机器学习是智能机器基于大量知识和知识库系统来获取新的知识</a:t>
            </a:r>
          </a:p>
          <a:p>
            <a:pPr lvl="1" eaLnBrk="1" hangingPunct="1">
              <a:lnSpc>
                <a:spcPct val="110000"/>
              </a:lnSpc>
              <a:spcBef>
                <a:spcPct val="40000"/>
              </a:spcBef>
            </a:pPr>
            <a:r>
              <a:rPr lang="zh-CN" altLang="en-US" smtClean="0"/>
              <a:t>新的分支</a:t>
            </a:r>
            <a:r>
              <a:rPr lang="en-US" altLang="zh-CN" smtClean="0"/>
              <a:t>—</a:t>
            </a:r>
            <a:r>
              <a:rPr lang="zh-CN" altLang="en-US" smtClean="0"/>
              <a:t>数据挖掘、知识发现</a:t>
            </a:r>
          </a:p>
        </p:txBody>
      </p:sp>
      <p:grpSp>
        <p:nvGrpSpPr>
          <p:cNvPr id="84996" name="Group 3"/>
          <p:cNvGrpSpPr>
            <a:grpSpLocks/>
          </p:cNvGrpSpPr>
          <p:nvPr/>
        </p:nvGrpSpPr>
        <p:grpSpPr bwMode="auto">
          <a:xfrm>
            <a:off x="827088" y="3829050"/>
            <a:ext cx="6264275" cy="1184275"/>
            <a:chOff x="1519" y="2886"/>
            <a:chExt cx="3946" cy="746"/>
          </a:xfrm>
        </p:grpSpPr>
        <p:sp>
          <p:nvSpPr>
            <p:cNvPr id="85000" name="Oval 4"/>
            <p:cNvSpPr>
              <a:spLocks noChangeArrowheads="1"/>
            </p:cNvSpPr>
            <p:nvPr/>
          </p:nvSpPr>
          <p:spPr bwMode="auto">
            <a:xfrm>
              <a:off x="1519" y="3314"/>
              <a:ext cx="792" cy="318"/>
            </a:xfrm>
            <a:prstGeom prst="ellipse">
              <a:avLst/>
            </a:prstGeom>
            <a:solidFill>
              <a:srgbClr val="0000FF"/>
            </a:solidFill>
            <a:ln w="15875">
              <a:noFill/>
              <a:round/>
              <a:headEnd/>
              <a:tailEnd/>
            </a:ln>
          </p:spPr>
          <p:txBody>
            <a:bodyPr wrap="none" anchor="ctr"/>
            <a:lstStyle/>
            <a:p>
              <a:pPr algn="ctr" eaLnBrk="1" hangingPunct="1"/>
              <a:r>
                <a:rPr lang="zh-CN" altLang="en-US" sz="2000">
                  <a:solidFill>
                    <a:schemeClr val="bg1"/>
                  </a:solidFill>
                  <a:latin typeface="Times New Roman" pitchFamily="18" charset="0"/>
                  <a:ea typeface="宋体" pitchFamily="2" charset="-122"/>
                </a:rPr>
                <a:t>环</a:t>
              </a:r>
              <a:r>
                <a:rPr lang="zh-CN" altLang="en-US" sz="1800">
                  <a:solidFill>
                    <a:schemeClr val="bg1"/>
                  </a:solidFill>
                  <a:latin typeface="Times New Roman" pitchFamily="18" charset="0"/>
                  <a:ea typeface="宋体" pitchFamily="2" charset="-122"/>
                </a:rPr>
                <a:t>境</a:t>
              </a:r>
            </a:p>
          </p:txBody>
        </p:sp>
        <p:sp>
          <p:nvSpPr>
            <p:cNvPr id="85001" name="Rectangle 5"/>
            <p:cNvSpPr>
              <a:spLocks noChangeArrowheads="1"/>
            </p:cNvSpPr>
            <p:nvPr/>
          </p:nvSpPr>
          <p:spPr bwMode="auto">
            <a:xfrm>
              <a:off x="2862" y="3340"/>
              <a:ext cx="559" cy="265"/>
            </a:xfrm>
            <a:prstGeom prst="rect">
              <a:avLst/>
            </a:prstGeom>
            <a:solidFill>
              <a:srgbClr val="0000FF"/>
            </a:solidFill>
            <a:ln w="15875">
              <a:noFill/>
              <a:miter lim="800000"/>
              <a:headEnd/>
              <a:tailEnd/>
            </a:ln>
          </p:spPr>
          <p:txBody>
            <a:bodyPr wrap="none" anchor="ctr"/>
            <a:lstStyle/>
            <a:p>
              <a:pPr algn="ctr" eaLnBrk="1" hangingPunct="1"/>
              <a:r>
                <a:rPr lang="zh-CN" altLang="en-US" sz="2000">
                  <a:solidFill>
                    <a:schemeClr val="bg1"/>
                  </a:solidFill>
                  <a:latin typeface="Times New Roman" pitchFamily="18" charset="0"/>
                  <a:ea typeface="宋体" pitchFamily="2" charset="-122"/>
                </a:rPr>
                <a:t>学习</a:t>
              </a:r>
            </a:p>
          </p:txBody>
        </p:sp>
        <p:sp>
          <p:nvSpPr>
            <p:cNvPr id="85002" name="Oval 6"/>
            <p:cNvSpPr>
              <a:spLocks noChangeArrowheads="1"/>
            </p:cNvSpPr>
            <p:nvPr/>
          </p:nvSpPr>
          <p:spPr bwMode="auto">
            <a:xfrm>
              <a:off x="3805" y="3320"/>
              <a:ext cx="803" cy="265"/>
            </a:xfrm>
            <a:prstGeom prst="ellipse">
              <a:avLst/>
            </a:prstGeom>
            <a:solidFill>
              <a:srgbClr val="0000FF"/>
            </a:solidFill>
            <a:ln w="15875">
              <a:noFill/>
              <a:round/>
              <a:headEnd/>
              <a:tailEnd/>
            </a:ln>
          </p:spPr>
          <p:txBody>
            <a:bodyPr wrap="none" anchor="ctr"/>
            <a:lstStyle/>
            <a:p>
              <a:pPr algn="ctr" eaLnBrk="1" hangingPunct="1"/>
              <a:r>
                <a:rPr lang="zh-CN" altLang="en-US" sz="2000">
                  <a:solidFill>
                    <a:schemeClr val="bg1"/>
                  </a:solidFill>
                  <a:latin typeface="Times New Roman" pitchFamily="18" charset="0"/>
                  <a:ea typeface="宋体" pitchFamily="2" charset="-122"/>
                </a:rPr>
                <a:t>知识库</a:t>
              </a:r>
            </a:p>
          </p:txBody>
        </p:sp>
        <p:sp>
          <p:nvSpPr>
            <p:cNvPr id="85003" name="Rectangle 7"/>
            <p:cNvSpPr>
              <a:spLocks noChangeArrowheads="1"/>
            </p:cNvSpPr>
            <p:nvPr/>
          </p:nvSpPr>
          <p:spPr bwMode="auto">
            <a:xfrm>
              <a:off x="4906" y="3345"/>
              <a:ext cx="559" cy="265"/>
            </a:xfrm>
            <a:prstGeom prst="rect">
              <a:avLst/>
            </a:prstGeom>
            <a:solidFill>
              <a:srgbClr val="0000FF"/>
            </a:solidFill>
            <a:ln w="15875">
              <a:noFill/>
              <a:miter lim="800000"/>
              <a:headEnd/>
              <a:tailEnd/>
            </a:ln>
          </p:spPr>
          <p:txBody>
            <a:bodyPr wrap="none" anchor="ctr"/>
            <a:lstStyle/>
            <a:p>
              <a:pPr algn="ctr" eaLnBrk="1" hangingPunct="1"/>
              <a:r>
                <a:rPr lang="zh-CN" altLang="en-US" sz="2000">
                  <a:solidFill>
                    <a:schemeClr val="bg1"/>
                  </a:solidFill>
                  <a:latin typeface="Times New Roman" pitchFamily="18" charset="0"/>
                  <a:ea typeface="宋体" pitchFamily="2" charset="-122"/>
                </a:rPr>
                <a:t>执行器</a:t>
              </a:r>
            </a:p>
          </p:txBody>
        </p:sp>
        <p:sp>
          <p:nvSpPr>
            <p:cNvPr id="85004" name="Line 8"/>
            <p:cNvSpPr>
              <a:spLocks noChangeShapeType="1"/>
            </p:cNvSpPr>
            <p:nvPr/>
          </p:nvSpPr>
          <p:spPr bwMode="auto">
            <a:xfrm flipV="1">
              <a:off x="2290" y="3469"/>
              <a:ext cx="560" cy="0"/>
            </a:xfrm>
            <a:prstGeom prst="line">
              <a:avLst/>
            </a:prstGeom>
            <a:noFill/>
            <a:ln w="15875">
              <a:solidFill>
                <a:schemeClr val="tx2"/>
              </a:solidFill>
              <a:round/>
              <a:headEnd/>
              <a:tailEnd type="triangle" w="med" len="med"/>
            </a:ln>
          </p:spPr>
          <p:txBody>
            <a:bodyPr/>
            <a:lstStyle/>
            <a:p>
              <a:endParaRPr lang="zh-CN" altLang="en-US"/>
            </a:p>
          </p:txBody>
        </p:sp>
        <p:sp>
          <p:nvSpPr>
            <p:cNvPr id="85005" name="Line 9"/>
            <p:cNvSpPr>
              <a:spLocks noChangeShapeType="1"/>
            </p:cNvSpPr>
            <p:nvPr/>
          </p:nvSpPr>
          <p:spPr bwMode="auto">
            <a:xfrm flipV="1">
              <a:off x="3439" y="3454"/>
              <a:ext cx="349" cy="0"/>
            </a:xfrm>
            <a:prstGeom prst="line">
              <a:avLst/>
            </a:prstGeom>
            <a:noFill/>
            <a:ln w="15875">
              <a:solidFill>
                <a:schemeClr val="tx2"/>
              </a:solidFill>
              <a:round/>
              <a:headEnd/>
              <a:tailEnd type="triangle" w="med" len="med"/>
            </a:ln>
          </p:spPr>
          <p:txBody>
            <a:bodyPr/>
            <a:lstStyle/>
            <a:p>
              <a:endParaRPr lang="zh-CN" altLang="en-US"/>
            </a:p>
          </p:txBody>
        </p:sp>
        <p:sp>
          <p:nvSpPr>
            <p:cNvPr id="85006" name="Line 10"/>
            <p:cNvSpPr>
              <a:spLocks noChangeShapeType="1"/>
            </p:cNvSpPr>
            <p:nvPr/>
          </p:nvSpPr>
          <p:spPr bwMode="auto">
            <a:xfrm flipV="1">
              <a:off x="4605" y="3446"/>
              <a:ext cx="314" cy="0"/>
            </a:xfrm>
            <a:prstGeom prst="line">
              <a:avLst/>
            </a:prstGeom>
            <a:noFill/>
            <a:ln w="15875">
              <a:solidFill>
                <a:schemeClr val="tx2"/>
              </a:solidFill>
              <a:round/>
              <a:headEnd/>
              <a:tailEnd type="triangle" w="med" len="med"/>
            </a:ln>
          </p:spPr>
          <p:txBody>
            <a:bodyPr/>
            <a:lstStyle/>
            <a:p>
              <a:endParaRPr lang="zh-CN" altLang="en-US"/>
            </a:p>
          </p:txBody>
        </p:sp>
        <p:sp>
          <p:nvSpPr>
            <p:cNvPr id="85007" name="Line 11"/>
            <p:cNvSpPr>
              <a:spLocks noChangeShapeType="1"/>
            </p:cNvSpPr>
            <p:nvPr/>
          </p:nvSpPr>
          <p:spPr bwMode="auto">
            <a:xfrm flipV="1">
              <a:off x="5094" y="3125"/>
              <a:ext cx="0" cy="238"/>
            </a:xfrm>
            <a:prstGeom prst="line">
              <a:avLst/>
            </a:prstGeom>
            <a:noFill/>
            <a:ln w="15875">
              <a:solidFill>
                <a:schemeClr val="tx2"/>
              </a:solidFill>
              <a:round/>
              <a:headEnd/>
              <a:tailEnd/>
            </a:ln>
          </p:spPr>
          <p:txBody>
            <a:bodyPr/>
            <a:lstStyle/>
            <a:p>
              <a:endParaRPr lang="zh-CN" altLang="en-US"/>
            </a:p>
          </p:txBody>
        </p:sp>
        <p:sp>
          <p:nvSpPr>
            <p:cNvPr id="85008" name="Line 12"/>
            <p:cNvSpPr>
              <a:spLocks noChangeShapeType="1"/>
            </p:cNvSpPr>
            <p:nvPr/>
          </p:nvSpPr>
          <p:spPr bwMode="auto">
            <a:xfrm flipH="1">
              <a:off x="3102" y="3125"/>
              <a:ext cx="1990" cy="0"/>
            </a:xfrm>
            <a:prstGeom prst="line">
              <a:avLst/>
            </a:prstGeom>
            <a:noFill/>
            <a:ln w="15875">
              <a:solidFill>
                <a:schemeClr val="tx2"/>
              </a:solidFill>
              <a:round/>
              <a:headEnd/>
              <a:tailEnd/>
            </a:ln>
          </p:spPr>
          <p:txBody>
            <a:bodyPr/>
            <a:lstStyle/>
            <a:p>
              <a:endParaRPr lang="zh-CN" altLang="en-US"/>
            </a:p>
          </p:txBody>
        </p:sp>
        <p:sp>
          <p:nvSpPr>
            <p:cNvPr id="85009" name="Line 13"/>
            <p:cNvSpPr>
              <a:spLocks noChangeShapeType="1"/>
            </p:cNvSpPr>
            <p:nvPr/>
          </p:nvSpPr>
          <p:spPr bwMode="auto">
            <a:xfrm>
              <a:off x="3103" y="3125"/>
              <a:ext cx="0" cy="212"/>
            </a:xfrm>
            <a:prstGeom prst="line">
              <a:avLst/>
            </a:prstGeom>
            <a:noFill/>
            <a:ln w="15875">
              <a:solidFill>
                <a:schemeClr val="tx2"/>
              </a:solidFill>
              <a:round/>
              <a:headEnd/>
              <a:tailEnd type="triangle" w="med" len="med"/>
            </a:ln>
          </p:spPr>
          <p:txBody>
            <a:bodyPr/>
            <a:lstStyle/>
            <a:p>
              <a:endParaRPr lang="zh-CN" altLang="en-US"/>
            </a:p>
          </p:txBody>
        </p:sp>
        <p:sp>
          <p:nvSpPr>
            <p:cNvPr id="85010" name="Text Box 14"/>
            <p:cNvSpPr txBox="1">
              <a:spLocks noChangeArrowheads="1"/>
            </p:cNvSpPr>
            <p:nvPr/>
          </p:nvSpPr>
          <p:spPr bwMode="auto">
            <a:xfrm>
              <a:off x="2125" y="3218"/>
              <a:ext cx="918" cy="250"/>
            </a:xfrm>
            <a:prstGeom prst="rect">
              <a:avLst/>
            </a:prstGeom>
            <a:noFill/>
            <a:ln w="15875">
              <a:noFill/>
              <a:miter lim="800000"/>
              <a:headEnd/>
              <a:tailEnd/>
            </a:ln>
          </p:spPr>
          <p:txBody>
            <a:bodyPr anchor="ctr">
              <a:spAutoFit/>
            </a:bodyPr>
            <a:lstStyle/>
            <a:p>
              <a:pPr algn="ctr" eaLnBrk="1" hangingPunct="1"/>
              <a:r>
                <a:rPr lang="zh-CN" altLang="en-US" sz="2000">
                  <a:solidFill>
                    <a:schemeClr val="tx1"/>
                  </a:solidFill>
                  <a:latin typeface="Times New Roman" pitchFamily="18" charset="0"/>
                  <a:ea typeface="宋体" pitchFamily="2" charset="-122"/>
                </a:rPr>
                <a:t>信息</a:t>
              </a:r>
            </a:p>
          </p:txBody>
        </p:sp>
        <p:sp>
          <p:nvSpPr>
            <p:cNvPr id="85011" name="Text Box 15"/>
            <p:cNvSpPr txBox="1">
              <a:spLocks noChangeArrowheads="1"/>
            </p:cNvSpPr>
            <p:nvPr/>
          </p:nvSpPr>
          <p:spPr bwMode="auto">
            <a:xfrm>
              <a:off x="3398" y="3209"/>
              <a:ext cx="441" cy="252"/>
            </a:xfrm>
            <a:prstGeom prst="rect">
              <a:avLst/>
            </a:prstGeom>
            <a:noFill/>
            <a:ln w="15875">
              <a:noFill/>
              <a:miter lim="800000"/>
              <a:headEnd/>
              <a:tailEnd/>
            </a:ln>
          </p:spPr>
          <p:txBody>
            <a:bodyPr wrap="none" anchor="ctr">
              <a:spAutoFit/>
            </a:bodyPr>
            <a:lstStyle/>
            <a:p>
              <a:pPr algn="ctr" eaLnBrk="1" hangingPunct="1"/>
              <a:r>
                <a:rPr lang="zh-CN" altLang="en-US" sz="2000">
                  <a:solidFill>
                    <a:schemeClr val="tx1"/>
                  </a:solidFill>
                  <a:latin typeface="Times New Roman" pitchFamily="18" charset="0"/>
                  <a:ea typeface="宋体" pitchFamily="2" charset="-122"/>
                </a:rPr>
                <a:t>核实</a:t>
              </a:r>
            </a:p>
          </p:txBody>
        </p:sp>
        <p:sp>
          <p:nvSpPr>
            <p:cNvPr id="85012" name="Text Box 16"/>
            <p:cNvSpPr txBox="1">
              <a:spLocks noChangeArrowheads="1"/>
            </p:cNvSpPr>
            <p:nvPr/>
          </p:nvSpPr>
          <p:spPr bwMode="auto">
            <a:xfrm>
              <a:off x="3796" y="2886"/>
              <a:ext cx="445" cy="250"/>
            </a:xfrm>
            <a:prstGeom prst="rect">
              <a:avLst/>
            </a:prstGeom>
            <a:noFill/>
            <a:ln w="15875">
              <a:noFill/>
              <a:miter lim="800000"/>
              <a:headEnd/>
              <a:tailEnd/>
            </a:ln>
          </p:spPr>
          <p:txBody>
            <a:bodyPr anchor="ctr">
              <a:spAutoFit/>
            </a:bodyPr>
            <a:lstStyle/>
            <a:p>
              <a:pPr algn="ctr" eaLnBrk="1" hangingPunct="1"/>
              <a:r>
                <a:rPr lang="zh-CN" altLang="en-US" sz="2000">
                  <a:solidFill>
                    <a:schemeClr val="tx1"/>
                  </a:solidFill>
                  <a:latin typeface="Times New Roman" pitchFamily="18" charset="0"/>
                  <a:ea typeface="宋体" pitchFamily="2" charset="-122"/>
                </a:rPr>
                <a:t>反馈</a:t>
              </a:r>
            </a:p>
          </p:txBody>
        </p:sp>
      </p:grpSp>
      <p:sp>
        <p:nvSpPr>
          <p:cNvPr id="84997" name="Text Box 17"/>
          <p:cNvSpPr txBox="1">
            <a:spLocks noChangeArrowheads="1"/>
          </p:cNvSpPr>
          <p:nvPr/>
        </p:nvSpPr>
        <p:spPr bwMode="auto">
          <a:xfrm>
            <a:off x="3268663" y="5373688"/>
            <a:ext cx="1724025" cy="400050"/>
          </a:xfrm>
          <a:prstGeom prst="rect">
            <a:avLst/>
          </a:prstGeom>
          <a:noFill/>
          <a:ln w="9525">
            <a:noFill/>
            <a:miter lim="800000"/>
            <a:headEnd/>
            <a:tailEnd/>
          </a:ln>
        </p:spPr>
        <p:txBody>
          <a:bodyPr wrap="none">
            <a:spAutoFit/>
          </a:bodyPr>
          <a:lstStyle/>
          <a:p>
            <a:pPr algn="ctr" eaLnBrk="1" hangingPunct="1"/>
            <a:r>
              <a:rPr lang="zh-CN" altLang="en-US" sz="2000" b="0">
                <a:solidFill>
                  <a:schemeClr val="tx1"/>
                </a:solidFill>
                <a:latin typeface="Verdana" pitchFamily="34" charset="0"/>
                <a:ea typeface="宋体" pitchFamily="2" charset="-122"/>
              </a:rPr>
              <a:t>机器学习模型</a:t>
            </a:r>
          </a:p>
        </p:txBody>
      </p:sp>
      <p:sp>
        <p:nvSpPr>
          <p:cNvPr id="154642" name="Rectangle 18"/>
          <p:cNvSpPr>
            <a:spLocks noGrp="1" noChangeArrowheads="1"/>
          </p:cNvSpPr>
          <p:nvPr>
            <p:ph type="title"/>
          </p:nvPr>
        </p:nvSpPr>
        <p:spPr>
          <a:xfrm>
            <a:off x="1295400" y="157163"/>
            <a:ext cx="7589838" cy="750887"/>
          </a:xfrm>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pic>
        <p:nvPicPr>
          <p:cNvPr id="84999" name="Picture 19" descr="violinrobot1"/>
          <p:cNvPicPr>
            <a:picLocks noChangeAspect="1" noChangeArrowheads="1"/>
          </p:cNvPicPr>
          <p:nvPr/>
        </p:nvPicPr>
        <p:blipFill>
          <a:blip r:embed="rId2" cstate="print"/>
          <a:srcRect/>
          <a:stretch>
            <a:fillRect/>
          </a:stretch>
        </p:blipFill>
        <p:spPr bwMode="auto">
          <a:xfrm>
            <a:off x="6300788" y="1341438"/>
            <a:ext cx="2246312" cy="2487612"/>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灯片编号占位符 3"/>
          <p:cNvSpPr>
            <a:spLocks noGrp="1" noChangeArrowheads="1"/>
          </p:cNvSpPr>
          <p:nvPr>
            <p:ph type="sldNum" sz="quarter" idx="10"/>
          </p:nvPr>
        </p:nvSpPr>
        <p:spPr>
          <a:noFill/>
          <a:ln>
            <a:miter lim="800000"/>
            <a:headEnd/>
            <a:tailEnd/>
          </a:ln>
        </p:spPr>
        <p:txBody>
          <a:bodyPr/>
          <a:lstStyle/>
          <a:p>
            <a:fld id="{F3EBC6B9-AC26-4AD7-A7E6-69FD1D628FAE}" type="slidenum">
              <a:rPr lang="zh-TW" altLang="en-US"/>
              <a:pPr/>
              <a:t>6</a:t>
            </a:fld>
            <a:endParaRPr lang="zh-TW" altLang="en-US"/>
          </a:p>
        </p:txBody>
      </p:sp>
      <p:sp>
        <p:nvSpPr>
          <p:cNvPr id="52226" name="Rectangle 2"/>
          <p:cNvSpPr>
            <a:spLocks noGrp="1" noChangeArrowheads="1"/>
          </p:cNvSpPr>
          <p:nvPr>
            <p:ph type="title"/>
          </p:nvPr>
        </p:nvSpPr>
        <p:spPr>
          <a:xfrm>
            <a:off x="1476375" y="188913"/>
            <a:ext cx="7343775" cy="1152525"/>
          </a:xfrm>
        </p:spPr>
        <p:txBody>
          <a:bodyPr/>
          <a:lstStyle/>
          <a:p>
            <a:pPr eaLnBrk="1" hangingPunct="1">
              <a:defRPr/>
            </a:pPr>
            <a:r>
              <a:rPr lang="en-US" altLang="zh-CN" sz="4000" dirty="0">
                <a:solidFill>
                  <a:srgbClr val="0000FF"/>
                </a:solidFill>
              </a:rPr>
              <a:t>1.1 </a:t>
            </a:r>
            <a:r>
              <a:rPr lang="zh-CN" altLang="en-US" sz="4000" dirty="0">
                <a:solidFill>
                  <a:srgbClr val="0000FF"/>
                </a:solidFill>
              </a:rPr>
              <a:t>人工智能的定义与发展</a:t>
            </a:r>
            <a:r>
              <a:rPr lang="en-US" altLang="zh-CN" sz="4000" dirty="0">
                <a:solidFill>
                  <a:srgbClr val="FF0000"/>
                </a:solidFill>
              </a:rPr>
              <a:t>Definition &amp; Development of AI</a:t>
            </a:r>
            <a:endParaRPr lang="zh-CN" altLang="en-US" sz="4000" dirty="0">
              <a:solidFill>
                <a:srgbClr val="0000FF"/>
              </a:solidFill>
            </a:endParaRPr>
          </a:p>
        </p:txBody>
      </p:sp>
      <p:sp>
        <p:nvSpPr>
          <p:cNvPr id="34820" name="Rectangle 3"/>
          <p:cNvSpPr>
            <a:spLocks noGrp="1" noChangeArrowheads="1"/>
          </p:cNvSpPr>
          <p:nvPr>
            <p:ph idx="1"/>
          </p:nvPr>
        </p:nvSpPr>
        <p:spPr>
          <a:xfrm>
            <a:off x="614363" y="1484313"/>
            <a:ext cx="7918450" cy="4537075"/>
          </a:xfrm>
        </p:spPr>
        <p:txBody>
          <a:bodyPr/>
          <a:lstStyle/>
          <a:p>
            <a:pPr marL="0" indent="0" eaLnBrk="1" hangingPunct="1">
              <a:buFontTx/>
              <a:buNone/>
              <a:defRPr/>
            </a:pPr>
            <a:r>
              <a:rPr lang="en-US" altLang="zh-CN" sz="3600" b="1" dirty="0">
                <a:solidFill>
                  <a:srgbClr val="0000FF"/>
                </a:solidFill>
              </a:rPr>
              <a:t>1.1.1 </a:t>
            </a:r>
            <a:r>
              <a:rPr lang="zh-CN" altLang="en-US" sz="3600" b="1" dirty="0">
                <a:solidFill>
                  <a:srgbClr val="0000FF"/>
                </a:solidFill>
              </a:rPr>
              <a:t>人工智能的定义</a:t>
            </a:r>
            <a:endParaRPr lang="en-US" altLang="zh-CN" sz="3600" b="1" dirty="0">
              <a:solidFill>
                <a:srgbClr val="0000FF"/>
              </a:solidFill>
            </a:endParaRPr>
          </a:p>
          <a:p>
            <a:pPr marL="0" indent="0" eaLnBrk="1" hangingPunct="1">
              <a:buFontTx/>
              <a:buNone/>
              <a:defRPr/>
            </a:pPr>
            <a:r>
              <a:rPr lang="en-US" altLang="zh-CN" sz="2400" dirty="0"/>
              <a:t>     </a:t>
            </a:r>
            <a:r>
              <a:rPr lang="zh-CN" altLang="en-US" dirty="0"/>
              <a:t>众说纷纭</a:t>
            </a:r>
          </a:p>
          <a:p>
            <a:pPr eaLnBrk="1" hangingPunct="1">
              <a:defRPr/>
            </a:pPr>
            <a:r>
              <a:rPr lang="zh-CN" altLang="en-US" dirty="0"/>
              <a:t>目前还没有统一的定义</a:t>
            </a:r>
          </a:p>
          <a:p>
            <a:pPr lvl="1" eaLnBrk="1" hangingPunct="1">
              <a:lnSpc>
                <a:spcPct val="105000"/>
              </a:lnSpc>
              <a:defRPr/>
            </a:pPr>
            <a:r>
              <a:rPr lang="en-US" altLang="zh-CN" dirty="0"/>
              <a:t>AI</a:t>
            </a:r>
            <a:r>
              <a:rPr lang="zh-CN" altLang="en-US" dirty="0"/>
              <a:t>的严格定义依赖于对智能的定义</a:t>
            </a:r>
          </a:p>
          <a:p>
            <a:pPr lvl="1" eaLnBrk="1" hangingPunct="1">
              <a:lnSpc>
                <a:spcPct val="105000"/>
              </a:lnSpc>
              <a:buFontTx/>
              <a:buNone/>
              <a:defRPr/>
            </a:pPr>
            <a:r>
              <a:rPr lang="zh-CN" altLang="en-US" dirty="0"/>
              <a:t>    即要定义人工智能，首先应该定义智能</a:t>
            </a:r>
          </a:p>
          <a:p>
            <a:pPr lvl="1" eaLnBrk="1" hangingPunct="1">
              <a:lnSpc>
                <a:spcPct val="105000"/>
              </a:lnSpc>
              <a:defRPr/>
            </a:pPr>
            <a:r>
              <a:rPr lang="zh-CN" altLang="en-US" dirty="0"/>
              <a:t>但智能本身也还无严格定义</a:t>
            </a:r>
          </a:p>
          <a:p>
            <a:pPr lvl="1" eaLnBrk="1" hangingPunct="1">
              <a:lnSpc>
                <a:spcPct val="105000"/>
              </a:lnSpc>
              <a:defRPr/>
            </a:pPr>
            <a:r>
              <a:rPr lang="zh-CN" altLang="en-US" dirty="0"/>
              <a:t>因此，应当首先研究人类的自然智能</a:t>
            </a:r>
          </a:p>
          <a:p>
            <a:pPr eaLnBrk="1" hangingPunct="1">
              <a:lnSpc>
                <a:spcPct val="105000"/>
              </a:lnSpc>
              <a:defRPr/>
            </a:pPr>
            <a:r>
              <a:rPr lang="zh-CN" altLang="en-US" dirty="0"/>
              <a:t>一般解释：人工智能就是</a:t>
            </a:r>
            <a:r>
              <a:rPr lang="zh-CN" altLang="en-US" dirty="0">
                <a:solidFill>
                  <a:srgbClr val="0000FF"/>
                </a:solidFill>
              </a:rPr>
              <a:t>用人工方法在机器上实现的智能</a:t>
            </a:r>
            <a:r>
              <a:rPr lang="zh-CN" altLang="en-US" dirty="0"/>
              <a:t>，或称机器智能、计算机智能。</a:t>
            </a:r>
          </a:p>
        </p:txBody>
      </p:sp>
      <p:pic>
        <p:nvPicPr>
          <p:cNvPr id="24581" name="Picture 5"/>
          <p:cNvPicPr>
            <a:picLocks noChangeAspect="1" noChangeArrowheads="1"/>
          </p:cNvPicPr>
          <p:nvPr/>
        </p:nvPicPr>
        <p:blipFill>
          <a:blip r:embed="rId3" cstate="print"/>
          <a:srcRect/>
          <a:stretch>
            <a:fillRect/>
          </a:stretch>
        </p:blipFill>
        <p:spPr bwMode="auto">
          <a:xfrm>
            <a:off x="5940425" y="1557338"/>
            <a:ext cx="2452688" cy="1520825"/>
          </a:xfrm>
          <a:prstGeom prst="rect">
            <a:avLst/>
          </a:prstGeom>
          <a:noFill/>
          <a:ln w="9525">
            <a:noFill/>
            <a:miter lim="800000"/>
            <a:headEnd/>
            <a:tailEnd/>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灯片编号占位符 4"/>
          <p:cNvSpPr>
            <a:spLocks noGrp="1" noChangeArrowheads="1"/>
          </p:cNvSpPr>
          <p:nvPr>
            <p:ph type="sldNum" sz="quarter" idx="10"/>
          </p:nvPr>
        </p:nvSpPr>
        <p:spPr>
          <a:noFill/>
          <a:ln>
            <a:miter lim="800000"/>
            <a:headEnd/>
            <a:tailEnd/>
          </a:ln>
        </p:spPr>
        <p:txBody>
          <a:bodyPr/>
          <a:lstStyle/>
          <a:p>
            <a:fld id="{0FC9325B-D42A-4436-8AC9-16633A85A8C7}" type="slidenum">
              <a:rPr lang="zh-TW" altLang="en-US"/>
              <a:pPr/>
              <a:t>60</a:t>
            </a:fld>
            <a:endParaRPr lang="zh-TW" altLang="en-US"/>
          </a:p>
        </p:txBody>
      </p:sp>
      <p:sp>
        <p:nvSpPr>
          <p:cNvPr id="155650" name="Rectangle 2"/>
          <p:cNvSpPr>
            <a:spLocks noGrp="1" noChangeArrowheads="1"/>
          </p:cNvSpPr>
          <p:nvPr>
            <p:ph type="title"/>
          </p:nvPr>
        </p:nvSpPr>
        <p:spPr>
          <a:xfrm>
            <a:off x="1295400" y="228600"/>
            <a:ext cx="7589838" cy="701675"/>
          </a:xfrm>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
        <p:nvSpPr>
          <p:cNvPr id="86020" name="Rectangle 3"/>
          <p:cNvSpPr>
            <a:spLocks noGrp="1" noChangeArrowheads="1"/>
          </p:cNvSpPr>
          <p:nvPr>
            <p:ph type="body" sz="half" idx="1"/>
          </p:nvPr>
        </p:nvSpPr>
        <p:spPr>
          <a:xfrm>
            <a:off x="539750" y="1125538"/>
            <a:ext cx="5040313" cy="5327650"/>
          </a:xfrm>
        </p:spPr>
        <p:txBody>
          <a:bodyPr/>
          <a:lstStyle/>
          <a:p>
            <a:pPr eaLnBrk="1" hangingPunct="1"/>
            <a:r>
              <a:rPr lang="zh-CN" altLang="en-US" b="1" smtClean="0">
                <a:solidFill>
                  <a:srgbClr val="0000FF"/>
                </a:solidFill>
              </a:rPr>
              <a:t>自然语言理解</a:t>
            </a:r>
          </a:p>
          <a:p>
            <a:pPr lvl="1" eaLnBrk="1" hangingPunct="1">
              <a:lnSpc>
                <a:spcPct val="110000"/>
              </a:lnSpc>
              <a:spcBef>
                <a:spcPct val="40000"/>
              </a:spcBef>
            </a:pPr>
            <a:r>
              <a:rPr lang="zh-CN" altLang="en-US" smtClean="0"/>
              <a:t>语言：自然语言、人造语言、机器语言</a:t>
            </a:r>
          </a:p>
          <a:p>
            <a:pPr lvl="1" eaLnBrk="1" hangingPunct="1">
              <a:lnSpc>
                <a:spcPct val="110000"/>
              </a:lnSpc>
              <a:spcBef>
                <a:spcPct val="40000"/>
              </a:spcBef>
            </a:pPr>
            <a:r>
              <a:rPr lang="zh-CN" altLang="en-US" smtClean="0"/>
              <a:t> “理解”的标准</a:t>
            </a:r>
          </a:p>
          <a:p>
            <a:pPr eaLnBrk="1" hangingPunct="1">
              <a:lnSpc>
                <a:spcPct val="110000"/>
              </a:lnSpc>
              <a:spcBef>
                <a:spcPct val="40000"/>
              </a:spcBef>
            </a:pPr>
            <a:r>
              <a:rPr lang="zh-CN" altLang="en-US" b="1" smtClean="0">
                <a:solidFill>
                  <a:srgbClr val="0000FF"/>
                </a:solidFill>
              </a:rPr>
              <a:t>机器人学</a:t>
            </a:r>
          </a:p>
          <a:p>
            <a:pPr lvl="1" eaLnBrk="1" hangingPunct="1">
              <a:lnSpc>
                <a:spcPct val="110000"/>
              </a:lnSpc>
              <a:spcBef>
                <a:spcPct val="40000"/>
              </a:spcBef>
            </a:pPr>
            <a:r>
              <a:rPr lang="zh-CN" altLang="en-US" smtClean="0"/>
              <a:t>机器人学是人工智能的重要应用研究领域。人工智能与机器人相互促进，机器人学发展需要人工智能的理论和技术指导，而机器人可以为人工智能提供一个合适的实验平台。</a:t>
            </a:r>
          </a:p>
        </p:txBody>
      </p:sp>
      <p:pic>
        <p:nvPicPr>
          <p:cNvPr id="86021" name="Picture 4" descr="机器人学 第二版 封面2"/>
          <p:cNvPicPr>
            <a:picLocks noChangeAspect="1" noChangeArrowheads="1"/>
          </p:cNvPicPr>
          <p:nvPr/>
        </p:nvPicPr>
        <p:blipFill>
          <a:blip r:embed="rId2" cstate="print"/>
          <a:srcRect/>
          <a:stretch>
            <a:fillRect/>
          </a:stretch>
        </p:blipFill>
        <p:spPr bwMode="auto">
          <a:xfrm>
            <a:off x="6875463" y="3644900"/>
            <a:ext cx="1800225" cy="2520950"/>
          </a:xfrm>
          <a:prstGeom prst="rect">
            <a:avLst/>
          </a:prstGeom>
          <a:noFill/>
          <a:ln w="9525">
            <a:noFill/>
            <a:miter lim="800000"/>
            <a:headEnd/>
            <a:tailEnd/>
          </a:ln>
        </p:spPr>
      </p:pic>
      <p:pic>
        <p:nvPicPr>
          <p:cNvPr id="86022" name="Picture 5" descr="solution1"/>
          <p:cNvPicPr>
            <a:picLocks noChangeAspect="1" noChangeArrowheads="1"/>
          </p:cNvPicPr>
          <p:nvPr/>
        </p:nvPicPr>
        <p:blipFill>
          <a:blip r:embed="rId3" cstate="print"/>
          <a:srcRect/>
          <a:stretch>
            <a:fillRect/>
          </a:stretch>
        </p:blipFill>
        <p:spPr bwMode="auto">
          <a:xfrm>
            <a:off x="6691313" y="1268413"/>
            <a:ext cx="2095500" cy="2095500"/>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灯片编号占位符 3"/>
          <p:cNvSpPr>
            <a:spLocks noGrp="1" noChangeArrowheads="1"/>
          </p:cNvSpPr>
          <p:nvPr>
            <p:ph type="sldNum" sz="quarter" idx="10"/>
          </p:nvPr>
        </p:nvSpPr>
        <p:spPr>
          <a:noFill/>
          <a:ln>
            <a:miter lim="800000"/>
            <a:headEnd/>
            <a:tailEnd/>
          </a:ln>
        </p:spPr>
        <p:txBody>
          <a:bodyPr/>
          <a:lstStyle/>
          <a:p>
            <a:fld id="{638A574F-37E4-42CC-B411-AA2597453C06}" type="slidenum">
              <a:rPr lang="zh-TW" altLang="en-US"/>
              <a:pPr/>
              <a:t>61</a:t>
            </a:fld>
            <a:endParaRPr lang="zh-TW" altLang="en-US"/>
          </a:p>
        </p:txBody>
      </p:sp>
      <p:sp>
        <p:nvSpPr>
          <p:cNvPr id="87043" name="Rectangle 2"/>
          <p:cNvSpPr>
            <a:spLocks noGrp="1" noChangeArrowheads="1"/>
          </p:cNvSpPr>
          <p:nvPr>
            <p:ph idx="1"/>
          </p:nvPr>
        </p:nvSpPr>
        <p:spPr>
          <a:xfrm>
            <a:off x="755650" y="1196975"/>
            <a:ext cx="8061325" cy="1800225"/>
          </a:xfrm>
        </p:spPr>
        <p:txBody>
          <a:bodyPr/>
          <a:lstStyle/>
          <a:p>
            <a:pPr eaLnBrk="1" hangingPunct="1"/>
            <a:r>
              <a:rPr lang="zh-CN" altLang="en-US" b="1" smtClean="0">
                <a:solidFill>
                  <a:srgbClr val="0000FF"/>
                </a:solidFill>
              </a:rPr>
              <a:t>模式识别</a:t>
            </a:r>
          </a:p>
          <a:p>
            <a:pPr lvl="1" eaLnBrk="1" hangingPunct="1"/>
            <a:r>
              <a:rPr lang="zh-CN" altLang="en-US" smtClean="0"/>
              <a:t>模式可以是一个对象、图形、声音、特性或光信号等。</a:t>
            </a:r>
          </a:p>
          <a:p>
            <a:pPr lvl="1" eaLnBrk="1" hangingPunct="1"/>
            <a:r>
              <a:rPr lang="zh-CN" altLang="en-US" smtClean="0"/>
              <a:t>用计算机代替人类或帮助人类感知模式</a:t>
            </a:r>
          </a:p>
        </p:txBody>
      </p:sp>
      <p:grpSp>
        <p:nvGrpSpPr>
          <p:cNvPr id="160771" name="Group 3"/>
          <p:cNvGrpSpPr>
            <a:grpSpLocks/>
          </p:cNvGrpSpPr>
          <p:nvPr/>
        </p:nvGrpSpPr>
        <p:grpSpPr bwMode="auto">
          <a:xfrm>
            <a:off x="611188" y="3284538"/>
            <a:ext cx="7996237" cy="2525712"/>
            <a:chOff x="368" y="2160"/>
            <a:chExt cx="5037" cy="1591"/>
          </a:xfrm>
        </p:grpSpPr>
        <p:grpSp>
          <p:nvGrpSpPr>
            <p:cNvPr id="87046" name="Group 4"/>
            <p:cNvGrpSpPr>
              <a:grpSpLocks/>
            </p:cNvGrpSpPr>
            <p:nvPr/>
          </p:nvGrpSpPr>
          <p:grpSpPr bwMode="auto">
            <a:xfrm>
              <a:off x="368" y="2160"/>
              <a:ext cx="5037" cy="1138"/>
              <a:chOff x="240" y="2138"/>
              <a:chExt cx="5223" cy="1296"/>
            </a:xfrm>
          </p:grpSpPr>
          <p:pic>
            <p:nvPicPr>
              <p:cNvPr id="87048" name="Picture 5" descr="NA01441_"/>
              <p:cNvPicPr>
                <a:picLocks noChangeAspect="1" noChangeArrowheads="1"/>
              </p:cNvPicPr>
              <p:nvPr/>
            </p:nvPicPr>
            <p:blipFill>
              <a:blip r:embed="rId2" cstate="print"/>
              <a:srcRect/>
              <a:stretch>
                <a:fillRect/>
              </a:stretch>
            </p:blipFill>
            <p:spPr bwMode="auto">
              <a:xfrm>
                <a:off x="240" y="2138"/>
                <a:ext cx="624" cy="624"/>
              </a:xfrm>
              <a:prstGeom prst="rect">
                <a:avLst/>
              </a:prstGeom>
              <a:noFill/>
              <a:ln w="9525">
                <a:noFill/>
                <a:miter lim="800000"/>
                <a:headEnd/>
                <a:tailEnd/>
              </a:ln>
            </p:spPr>
          </p:pic>
          <p:sp>
            <p:nvSpPr>
              <p:cNvPr id="87049" name="Rectangle 6"/>
              <p:cNvSpPr>
                <a:spLocks noChangeArrowheads="1"/>
              </p:cNvSpPr>
              <p:nvPr/>
            </p:nvSpPr>
            <p:spPr bwMode="auto">
              <a:xfrm>
                <a:off x="1200" y="2282"/>
                <a:ext cx="768" cy="432"/>
              </a:xfrm>
              <a:prstGeom prst="rect">
                <a:avLst/>
              </a:prstGeom>
              <a:solidFill>
                <a:schemeClr val="tx2"/>
              </a:solidFill>
              <a:ln w="9525">
                <a:noFill/>
                <a:miter lim="800000"/>
                <a:headEnd/>
                <a:tailEnd/>
              </a:ln>
            </p:spPr>
            <p:txBody>
              <a:bodyPr wrap="none" anchor="ctr"/>
              <a:lstStyle/>
              <a:p>
                <a:pPr algn="ctr" eaLnBrk="1" hangingPunct="1"/>
                <a:r>
                  <a:rPr lang="zh-CN" altLang="en-US" sz="1800">
                    <a:solidFill>
                      <a:schemeClr val="bg1"/>
                    </a:solidFill>
                    <a:latin typeface="Times New Roman" pitchFamily="18" charset="0"/>
                    <a:ea typeface="宋体" pitchFamily="2" charset="-122"/>
                  </a:rPr>
                  <a:t>摄像头</a:t>
                </a:r>
              </a:p>
            </p:txBody>
          </p:sp>
          <p:sp>
            <p:nvSpPr>
              <p:cNvPr id="87050" name="Rectangle 7"/>
              <p:cNvSpPr>
                <a:spLocks noChangeArrowheads="1"/>
              </p:cNvSpPr>
              <p:nvPr/>
            </p:nvSpPr>
            <p:spPr bwMode="auto">
              <a:xfrm>
                <a:off x="1008" y="3002"/>
                <a:ext cx="1104" cy="432"/>
              </a:xfrm>
              <a:prstGeom prst="rect">
                <a:avLst/>
              </a:prstGeom>
              <a:solidFill>
                <a:schemeClr val="tx2"/>
              </a:solidFill>
              <a:ln w="9525">
                <a:noFill/>
                <a:miter lim="800000"/>
                <a:headEnd/>
                <a:tailEnd/>
              </a:ln>
            </p:spPr>
            <p:txBody>
              <a:bodyPr wrap="none" anchor="ctr"/>
              <a:lstStyle/>
              <a:p>
                <a:pPr algn="ctr" eaLnBrk="1" hangingPunct="1"/>
                <a:r>
                  <a:rPr lang="zh-CN" altLang="en-US" sz="1800">
                    <a:solidFill>
                      <a:schemeClr val="bg1"/>
                    </a:solidFill>
                    <a:latin typeface="Times New Roman" pitchFamily="18" charset="0"/>
                    <a:ea typeface="宋体" pitchFamily="2" charset="-122"/>
                  </a:rPr>
                  <a:t>预处理</a:t>
                </a:r>
              </a:p>
            </p:txBody>
          </p:sp>
          <p:sp>
            <p:nvSpPr>
              <p:cNvPr id="87051" name="Rectangle 8"/>
              <p:cNvSpPr>
                <a:spLocks noChangeArrowheads="1"/>
              </p:cNvSpPr>
              <p:nvPr/>
            </p:nvSpPr>
            <p:spPr bwMode="auto">
              <a:xfrm>
                <a:off x="2496" y="3002"/>
                <a:ext cx="1152" cy="432"/>
              </a:xfrm>
              <a:prstGeom prst="rect">
                <a:avLst/>
              </a:prstGeom>
              <a:solidFill>
                <a:schemeClr val="tx2"/>
              </a:solidFill>
              <a:ln w="9525">
                <a:noFill/>
                <a:miter lim="800000"/>
                <a:headEnd/>
                <a:tailEnd/>
              </a:ln>
            </p:spPr>
            <p:txBody>
              <a:bodyPr wrap="none" anchor="ctr"/>
              <a:lstStyle/>
              <a:p>
                <a:pPr algn="ctr" eaLnBrk="1" hangingPunct="1"/>
                <a:r>
                  <a:rPr lang="zh-CN" altLang="en-US" sz="1800">
                    <a:solidFill>
                      <a:schemeClr val="bg1"/>
                    </a:solidFill>
                    <a:latin typeface="Times New Roman" pitchFamily="18" charset="0"/>
                    <a:ea typeface="宋体" pitchFamily="2" charset="-122"/>
                  </a:rPr>
                  <a:t>模式的表示</a:t>
                </a:r>
              </a:p>
            </p:txBody>
          </p:sp>
          <p:sp>
            <p:nvSpPr>
              <p:cNvPr id="87052" name="Rectangle 9"/>
              <p:cNvSpPr>
                <a:spLocks noChangeArrowheads="1"/>
              </p:cNvSpPr>
              <p:nvPr/>
            </p:nvSpPr>
            <p:spPr bwMode="auto">
              <a:xfrm>
                <a:off x="3984" y="3002"/>
                <a:ext cx="864" cy="432"/>
              </a:xfrm>
              <a:prstGeom prst="rect">
                <a:avLst/>
              </a:prstGeom>
              <a:solidFill>
                <a:schemeClr val="tx2"/>
              </a:solidFill>
              <a:ln w="9525">
                <a:noFill/>
                <a:miter lim="800000"/>
                <a:headEnd/>
                <a:tailEnd/>
              </a:ln>
            </p:spPr>
            <p:txBody>
              <a:bodyPr wrap="none" anchor="ctr"/>
              <a:lstStyle/>
              <a:p>
                <a:pPr algn="ctr" eaLnBrk="1" hangingPunct="1"/>
                <a:r>
                  <a:rPr lang="zh-CN" altLang="en-US" sz="1800">
                    <a:solidFill>
                      <a:schemeClr val="bg1"/>
                    </a:solidFill>
                    <a:latin typeface="Times New Roman" pitchFamily="18" charset="0"/>
                    <a:ea typeface="宋体" pitchFamily="2" charset="-122"/>
                  </a:rPr>
                  <a:t>识别</a:t>
                </a:r>
              </a:p>
            </p:txBody>
          </p:sp>
          <p:sp>
            <p:nvSpPr>
              <p:cNvPr id="87053" name="Line 10"/>
              <p:cNvSpPr>
                <a:spLocks noChangeShapeType="1"/>
              </p:cNvSpPr>
              <p:nvPr/>
            </p:nvSpPr>
            <p:spPr bwMode="auto">
              <a:xfrm>
                <a:off x="816" y="2474"/>
                <a:ext cx="384" cy="0"/>
              </a:xfrm>
              <a:prstGeom prst="line">
                <a:avLst/>
              </a:prstGeom>
              <a:noFill/>
              <a:ln w="9525">
                <a:solidFill>
                  <a:schemeClr val="tx1"/>
                </a:solidFill>
                <a:round/>
                <a:headEnd/>
                <a:tailEnd type="triangle" w="med" len="med"/>
              </a:ln>
            </p:spPr>
            <p:txBody>
              <a:bodyPr/>
              <a:lstStyle/>
              <a:p>
                <a:endParaRPr lang="zh-CN" altLang="en-US"/>
              </a:p>
            </p:txBody>
          </p:sp>
          <p:sp>
            <p:nvSpPr>
              <p:cNvPr id="87054" name="Line 11"/>
              <p:cNvSpPr>
                <a:spLocks noChangeShapeType="1"/>
              </p:cNvSpPr>
              <p:nvPr/>
            </p:nvSpPr>
            <p:spPr bwMode="auto">
              <a:xfrm>
                <a:off x="1584" y="2714"/>
                <a:ext cx="0" cy="288"/>
              </a:xfrm>
              <a:prstGeom prst="line">
                <a:avLst/>
              </a:prstGeom>
              <a:noFill/>
              <a:ln w="9525">
                <a:solidFill>
                  <a:schemeClr val="tx1"/>
                </a:solidFill>
                <a:round/>
                <a:headEnd/>
                <a:tailEnd type="triangle" w="med" len="med"/>
              </a:ln>
            </p:spPr>
            <p:txBody>
              <a:bodyPr/>
              <a:lstStyle/>
              <a:p>
                <a:endParaRPr lang="zh-CN" altLang="en-US"/>
              </a:p>
            </p:txBody>
          </p:sp>
          <p:sp>
            <p:nvSpPr>
              <p:cNvPr id="87055" name="Line 12"/>
              <p:cNvSpPr>
                <a:spLocks noChangeShapeType="1"/>
              </p:cNvSpPr>
              <p:nvPr/>
            </p:nvSpPr>
            <p:spPr bwMode="auto">
              <a:xfrm>
                <a:off x="2109" y="3203"/>
                <a:ext cx="384" cy="0"/>
              </a:xfrm>
              <a:prstGeom prst="line">
                <a:avLst/>
              </a:prstGeom>
              <a:noFill/>
              <a:ln w="9525">
                <a:solidFill>
                  <a:schemeClr val="tx1"/>
                </a:solidFill>
                <a:round/>
                <a:headEnd/>
                <a:tailEnd type="triangle" w="med" len="med"/>
              </a:ln>
            </p:spPr>
            <p:txBody>
              <a:bodyPr/>
              <a:lstStyle/>
              <a:p>
                <a:endParaRPr lang="zh-CN" altLang="en-US"/>
              </a:p>
            </p:txBody>
          </p:sp>
          <p:sp>
            <p:nvSpPr>
              <p:cNvPr id="87056" name="Line 13"/>
              <p:cNvSpPr>
                <a:spLocks noChangeShapeType="1"/>
              </p:cNvSpPr>
              <p:nvPr/>
            </p:nvSpPr>
            <p:spPr bwMode="auto">
              <a:xfrm>
                <a:off x="3647" y="3193"/>
                <a:ext cx="336" cy="0"/>
              </a:xfrm>
              <a:prstGeom prst="line">
                <a:avLst/>
              </a:prstGeom>
              <a:noFill/>
              <a:ln w="9525">
                <a:solidFill>
                  <a:schemeClr val="tx1"/>
                </a:solidFill>
                <a:round/>
                <a:headEnd/>
                <a:tailEnd type="triangle" w="med" len="med"/>
              </a:ln>
            </p:spPr>
            <p:txBody>
              <a:bodyPr/>
              <a:lstStyle/>
              <a:p>
                <a:endParaRPr lang="zh-CN" altLang="en-US"/>
              </a:p>
            </p:txBody>
          </p:sp>
          <p:sp>
            <p:nvSpPr>
              <p:cNvPr id="87057" name="Line 14"/>
              <p:cNvSpPr>
                <a:spLocks noChangeShapeType="1"/>
              </p:cNvSpPr>
              <p:nvPr/>
            </p:nvSpPr>
            <p:spPr bwMode="auto">
              <a:xfrm>
                <a:off x="4848" y="3194"/>
                <a:ext cx="528" cy="0"/>
              </a:xfrm>
              <a:prstGeom prst="line">
                <a:avLst/>
              </a:prstGeom>
              <a:noFill/>
              <a:ln w="9525">
                <a:solidFill>
                  <a:schemeClr val="tx1"/>
                </a:solidFill>
                <a:round/>
                <a:headEnd/>
                <a:tailEnd type="triangle" w="med" len="med"/>
              </a:ln>
            </p:spPr>
            <p:txBody>
              <a:bodyPr/>
              <a:lstStyle/>
              <a:p>
                <a:endParaRPr lang="zh-CN" altLang="en-US"/>
              </a:p>
            </p:txBody>
          </p:sp>
          <p:sp>
            <p:nvSpPr>
              <p:cNvPr id="87058" name="Text Box 15"/>
              <p:cNvSpPr txBox="1">
                <a:spLocks noChangeArrowheads="1"/>
              </p:cNvSpPr>
              <p:nvPr/>
            </p:nvSpPr>
            <p:spPr bwMode="auto">
              <a:xfrm>
                <a:off x="5039" y="2866"/>
                <a:ext cx="424" cy="265"/>
              </a:xfrm>
              <a:prstGeom prst="rect">
                <a:avLst/>
              </a:prstGeom>
              <a:noFill/>
              <a:ln w="9525">
                <a:noFill/>
                <a:miter lim="800000"/>
                <a:headEnd/>
                <a:tailEnd/>
              </a:ln>
            </p:spPr>
            <p:txBody>
              <a:bodyPr wrap="none">
                <a:spAutoFit/>
              </a:bodyPr>
              <a:lstStyle/>
              <a:p>
                <a:pPr algn="ctr" eaLnBrk="1" hangingPunct="1"/>
                <a:r>
                  <a:rPr lang="zh-CN" altLang="en-US" sz="1800">
                    <a:solidFill>
                      <a:schemeClr val="tx1"/>
                    </a:solidFill>
                    <a:latin typeface="Times New Roman" pitchFamily="18" charset="0"/>
                    <a:ea typeface="宋体" pitchFamily="2" charset="-122"/>
                  </a:rPr>
                  <a:t>输出</a:t>
                </a:r>
              </a:p>
            </p:txBody>
          </p:sp>
          <p:sp>
            <p:nvSpPr>
              <p:cNvPr id="87059" name="Rectangle 16"/>
              <p:cNvSpPr>
                <a:spLocks noChangeArrowheads="1"/>
              </p:cNvSpPr>
              <p:nvPr/>
            </p:nvSpPr>
            <p:spPr bwMode="auto">
              <a:xfrm>
                <a:off x="3840" y="2282"/>
                <a:ext cx="1152" cy="432"/>
              </a:xfrm>
              <a:prstGeom prst="rect">
                <a:avLst/>
              </a:prstGeom>
              <a:solidFill>
                <a:schemeClr val="tx2"/>
              </a:solidFill>
              <a:ln w="9525">
                <a:noFill/>
                <a:miter lim="800000"/>
                <a:headEnd/>
                <a:tailEnd/>
              </a:ln>
            </p:spPr>
            <p:txBody>
              <a:bodyPr wrap="none" anchor="ctr"/>
              <a:lstStyle/>
              <a:p>
                <a:pPr algn="ctr" eaLnBrk="1" hangingPunct="1"/>
                <a:r>
                  <a:rPr lang="zh-CN" altLang="en-US" sz="1800">
                    <a:solidFill>
                      <a:schemeClr val="bg1"/>
                    </a:solidFill>
                    <a:latin typeface="Times New Roman" pitchFamily="18" charset="0"/>
                    <a:ea typeface="宋体" pitchFamily="2" charset="-122"/>
                  </a:rPr>
                  <a:t>参考模式库</a:t>
                </a:r>
              </a:p>
            </p:txBody>
          </p:sp>
          <p:sp>
            <p:nvSpPr>
              <p:cNvPr id="87060" name="Line 17"/>
              <p:cNvSpPr>
                <a:spLocks noChangeShapeType="1"/>
              </p:cNvSpPr>
              <p:nvPr/>
            </p:nvSpPr>
            <p:spPr bwMode="auto">
              <a:xfrm>
                <a:off x="4416" y="2714"/>
                <a:ext cx="0" cy="288"/>
              </a:xfrm>
              <a:prstGeom prst="line">
                <a:avLst/>
              </a:prstGeom>
              <a:noFill/>
              <a:ln w="9525">
                <a:solidFill>
                  <a:schemeClr val="tx1"/>
                </a:solidFill>
                <a:round/>
                <a:headEnd/>
                <a:tailEnd type="triangle" w="med" len="med"/>
              </a:ln>
            </p:spPr>
            <p:txBody>
              <a:bodyPr/>
              <a:lstStyle/>
              <a:p>
                <a:endParaRPr lang="zh-CN" altLang="en-US"/>
              </a:p>
            </p:txBody>
          </p:sp>
        </p:grpSp>
        <p:sp>
          <p:nvSpPr>
            <p:cNvPr id="87047" name="Text Box 18"/>
            <p:cNvSpPr txBox="1">
              <a:spLocks noChangeArrowheads="1"/>
            </p:cNvSpPr>
            <p:nvPr/>
          </p:nvSpPr>
          <p:spPr bwMode="auto">
            <a:xfrm>
              <a:off x="2561" y="3538"/>
              <a:ext cx="898" cy="213"/>
            </a:xfrm>
            <a:prstGeom prst="rect">
              <a:avLst/>
            </a:prstGeom>
            <a:noFill/>
            <a:ln w="9525">
              <a:noFill/>
              <a:miter lim="800000"/>
              <a:headEnd/>
              <a:tailEnd/>
            </a:ln>
          </p:spPr>
          <p:txBody>
            <a:bodyPr wrap="none">
              <a:spAutoFit/>
            </a:bodyPr>
            <a:lstStyle/>
            <a:p>
              <a:pPr algn="ctr" eaLnBrk="1" hangingPunct="1"/>
              <a:r>
                <a:rPr lang="zh-CN" altLang="en-US" sz="1600">
                  <a:solidFill>
                    <a:schemeClr val="tx1"/>
                  </a:solidFill>
                  <a:latin typeface="Verdana" pitchFamily="34" charset="0"/>
                  <a:ea typeface="宋体" pitchFamily="2" charset="-122"/>
                </a:rPr>
                <a:t>模式识别过程</a:t>
              </a:r>
            </a:p>
          </p:txBody>
        </p:sp>
      </p:grpSp>
      <p:sp>
        <p:nvSpPr>
          <p:cNvPr id="160787" name="Rectangle 19"/>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blinds(horizontal)">
                                      <p:cBhvr>
                                        <p:cTn id="7" dur="500"/>
                                        <p:tgtEl>
                                          <p:spTgt spid="160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灯片编号占位符 3"/>
          <p:cNvSpPr>
            <a:spLocks noGrp="1" noChangeArrowheads="1"/>
          </p:cNvSpPr>
          <p:nvPr>
            <p:ph type="sldNum" sz="quarter" idx="10"/>
          </p:nvPr>
        </p:nvSpPr>
        <p:spPr>
          <a:noFill/>
          <a:ln>
            <a:miter lim="800000"/>
            <a:headEnd/>
            <a:tailEnd/>
          </a:ln>
        </p:spPr>
        <p:txBody>
          <a:bodyPr/>
          <a:lstStyle/>
          <a:p>
            <a:fld id="{160CDF33-A351-407A-838D-E563EC3284D5}" type="slidenum">
              <a:rPr lang="zh-TW" altLang="en-US"/>
              <a:pPr/>
              <a:t>62</a:t>
            </a:fld>
            <a:endParaRPr lang="zh-TW" altLang="en-US"/>
          </a:p>
        </p:txBody>
      </p:sp>
      <p:sp>
        <p:nvSpPr>
          <p:cNvPr id="88067" name="Rectangle 2"/>
          <p:cNvSpPr>
            <a:spLocks noGrp="1" noChangeArrowheads="1"/>
          </p:cNvSpPr>
          <p:nvPr>
            <p:ph idx="1"/>
          </p:nvPr>
        </p:nvSpPr>
        <p:spPr>
          <a:xfrm>
            <a:off x="900113" y="1125538"/>
            <a:ext cx="6335712" cy="2303462"/>
          </a:xfrm>
        </p:spPr>
        <p:txBody>
          <a:bodyPr/>
          <a:lstStyle/>
          <a:p>
            <a:pPr eaLnBrk="1" hangingPunct="1"/>
            <a:r>
              <a:rPr lang="zh-CN" altLang="en-US" b="1" smtClean="0">
                <a:solidFill>
                  <a:srgbClr val="0000FF"/>
                </a:solidFill>
                <a:latin typeface="楷体" pitchFamily="49" charset="-122"/>
              </a:rPr>
              <a:t>机器视觉</a:t>
            </a:r>
            <a:r>
              <a:rPr lang="zh-CN" altLang="en-US" b="1" smtClean="0">
                <a:latin typeface="楷体" pitchFamily="49" charset="-122"/>
              </a:rPr>
              <a:t> </a:t>
            </a:r>
            <a:r>
              <a:rPr lang="zh-CN" altLang="en-US" smtClean="0">
                <a:latin typeface="楷体" pitchFamily="49" charset="-122"/>
              </a:rPr>
              <a:t>   </a:t>
            </a:r>
          </a:p>
          <a:p>
            <a:pPr lvl="1" eaLnBrk="1" hangingPunct="1"/>
            <a:r>
              <a:rPr lang="zh-CN" altLang="en-US" smtClean="0"/>
              <a:t>图像处理  </a:t>
            </a:r>
            <a:r>
              <a:rPr lang="zh-CN" altLang="en-US" b="1" smtClean="0"/>
              <a:t>→</a:t>
            </a:r>
            <a:r>
              <a:rPr lang="zh-CN" altLang="en-US" smtClean="0"/>
              <a:t>  图像理解 </a:t>
            </a:r>
            <a:r>
              <a:rPr lang="zh-CN" altLang="en-US" b="1" smtClean="0"/>
              <a:t>→</a:t>
            </a:r>
            <a:r>
              <a:rPr lang="zh-CN" altLang="en-US" smtClean="0"/>
              <a:t> 机器视觉</a:t>
            </a:r>
          </a:p>
          <a:p>
            <a:pPr lvl="1" eaLnBrk="1" hangingPunct="1"/>
            <a:r>
              <a:rPr lang="zh-CN" altLang="en-US" smtClean="0"/>
              <a:t>低层视觉与高层视觉 </a:t>
            </a:r>
          </a:p>
          <a:p>
            <a:pPr lvl="1" eaLnBrk="1" hangingPunct="1"/>
            <a:r>
              <a:rPr lang="zh-CN" altLang="en-US" smtClean="0"/>
              <a:t>前沿研究领域</a:t>
            </a:r>
          </a:p>
          <a:p>
            <a:pPr eaLnBrk="1" hangingPunct="1">
              <a:buFontTx/>
              <a:buNone/>
            </a:pPr>
            <a:endParaRPr lang="en-US" altLang="zh-CN" smtClean="0"/>
          </a:p>
        </p:txBody>
      </p:sp>
      <p:sp>
        <p:nvSpPr>
          <p:cNvPr id="161795" name="Rectangle 3"/>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pic>
        <p:nvPicPr>
          <p:cNvPr id="88069" name="Picture 5" descr="ph144_2"/>
          <p:cNvPicPr>
            <a:picLocks noChangeAspect="1" noChangeArrowheads="1"/>
          </p:cNvPicPr>
          <p:nvPr/>
        </p:nvPicPr>
        <p:blipFill>
          <a:blip r:embed="rId2" cstate="print"/>
          <a:srcRect/>
          <a:stretch>
            <a:fillRect/>
          </a:stretch>
        </p:blipFill>
        <p:spPr bwMode="auto">
          <a:xfrm>
            <a:off x="5003800" y="3659188"/>
            <a:ext cx="2232025" cy="2217737"/>
          </a:xfrm>
          <a:prstGeom prst="rect">
            <a:avLst/>
          </a:prstGeom>
          <a:noFill/>
          <a:ln w="9525">
            <a:noFill/>
            <a:miter lim="800000"/>
            <a:headEnd/>
            <a:tailEnd/>
          </a:ln>
        </p:spPr>
      </p:pic>
      <p:sp>
        <p:nvSpPr>
          <p:cNvPr id="88070" name="Rectangle 6"/>
          <p:cNvSpPr>
            <a:spLocks noChangeArrowheads="1"/>
          </p:cNvSpPr>
          <p:nvPr/>
        </p:nvSpPr>
        <p:spPr bwMode="auto">
          <a:xfrm>
            <a:off x="1730375" y="5875338"/>
            <a:ext cx="1865313" cy="369887"/>
          </a:xfrm>
          <a:prstGeom prst="rect">
            <a:avLst/>
          </a:prstGeom>
          <a:noFill/>
          <a:ln w="9525">
            <a:noFill/>
            <a:miter lim="800000"/>
            <a:headEnd/>
            <a:tailEnd/>
          </a:ln>
        </p:spPr>
        <p:txBody>
          <a:bodyPr wrap="none" anchor="ctr">
            <a:spAutoFit/>
          </a:bodyPr>
          <a:lstStyle/>
          <a:p>
            <a:pPr eaLnBrk="1" hangingPunct="1"/>
            <a:r>
              <a:rPr lang="zh-CN" altLang="en-US" sz="1800" b="0">
                <a:solidFill>
                  <a:schemeClr val="tx1"/>
                </a:solidFill>
                <a:ea typeface="宋体" pitchFamily="2" charset="-122"/>
              </a:rPr>
              <a:t>月兔月球自主车 </a:t>
            </a:r>
          </a:p>
        </p:txBody>
      </p:sp>
      <p:sp>
        <p:nvSpPr>
          <p:cNvPr id="88071" name="Rectangle 7"/>
          <p:cNvSpPr>
            <a:spLocks noChangeArrowheads="1"/>
          </p:cNvSpPr>
          <p:nvPr/>
        </p:nvSpPr>
        <p:spPr bwMode="auto">
          <a:xfrm>
            <a:off x="4859338" y="5875338"/>
            <a:ext cx="2557462" cy="369887"/>
          </a:xfrm>
          <a:prstGeom prst="rect">
            <a:avLst/>
          </a:prstGeom>
          <a:noFill/>
          <a:ln w="9525">
            <a:noFill/>
            <a:miter lim="800000"/>
            <a:headEnd/>
            <a:tailEnd/>
          </a:ln>
        </p:spPr>
        <p:txBody>
          <a:bodyPr wrap="none" anchor="ctr">
            <a:spAutoFit/>
          </a:bodyPr>
          <a:lstStyle/>
          <a:p>
            <a:pPr eaLnBrk="1" hangingPunct="1"/>
            <a:r>
              <a:rPr lang="zh-CN" altLang="en-US" sz="1800" b="0">
                <a:solidFill>
                  <a:schemeClr val="tx1"/>
                </a:solidFill>
                <a:ea typeface="宋体" pitchFamily="2" charset="-122"/>
              </a:rPr>
              <a:t>带有视觉的越野自主车 </a:t>
            </a:r>
          </a:p>
        </p:txBody>
      </p:sp>
      <p:sp>
        <p:nvSpPr>
          <p:cNvPr id="88072" name="AutoShape 10" descr="data:image/jpeg;base64,/9j/4AAQSkZJRgABAQEASABIAAD/2wBDAAgGBgcGBQgHBwcJCQgKDBQNDAsLDBkSEw8UHRofHh0aHBwgJC4nICIsIxwcKDcpLDAxNDQ0Hyc5PTgyPC4zNDL/2wBDAQkJCQwLDBgNDRgyIRwhMjIyMjIyMjIyMjIyMjIyMjIyMjIyMjIyMjIyMjIyMjIyMjIyMjIyMjIyMjIyMjIyMjL/wAARCAGQAfQDASIAAhEBAxEB/8QAHAAAAQUBAQEAAAAAAAAAAAAABAACAwUGAQcI/8QAQhAAAgEDAwIFAgMGBQQBBAEFAQIDAAQRBRIhMUEGEyJRYRRxMoGRByNCobHBFVLR4fAkM2LxFiVDcoI0U3ODorL/xAAaAQEBAQEBAQEAAAAAAAAAAAABAAIDBAUG/8QAMREAAgICAgIBAwIFBAIDAAAAAAECESExEkEDUWETInEEMgWBkbHwFELB0SPxYqHh/9oADAMBAAIRAxEAPwAoXs83lSGRvqFGwyYwcf8APzpjtIYVu/JEyu207jznvkVcR22kDTlZpJIbsgkgnI+OnvUFtol7qFu89uAY4HKszSABTjPPP2rw4uzalJANuZHJSEgGJPMMW4ZIHpzjv1qG7cWV2sTJcT+TIiSi3bcE3fhzj3xUgzBMcHEgBBdT1+1Za/0rxhc67JqWio99a2rC4MasB0zjcBgsfbrW4ffKmsE26tvJ6Rouh/4pPLLY6zbyxK4LK43Bv8qnB4PXjPepNd0LXvrfqW0+ORNoUvatjdz02DnFeE+HPEGp+CvECTXFrcQuzB2ikVlJGecA+/vX0zovjOz1rwzHqUM6xlkb/vMFKsB0+TWpQUX9yC23hnnEzOJXjCPCckFN3Q9+vtQ8a3NmvkyPJNITuG2UbVU9Bj3q5aW3ltmuDOW82UvNDj1g4PfGBUAZbc71ABliIIHO0nGOfaudpo272AKWWdFnWeKNgNzKckZp/wDh7pbrcfUlg5OF35YY9xUizPHbyQrIQkh3EDByw+/IoSeK7uU8mGSWKQrti8raWLfOeKrDW2ENba5eWMMaW15PZwuXjCqxw3fGO9R2GlatqskqWlrJJLENz7m27cdiT0PxVl4Q1PxB4Se4sbrUbbU9OhXfg8PGSckKeh9ROafq2tz6hf8A1MSGBTgmOIkBj3zitSSWkSvZmbq8fTY1FzcZUyKmd/c9q1Nl4U1HUUdYpYDsIxukyrggHII61Uz2ymB5FgLrHllG0DLD79KltL250u7eeKUyQugSSEnjHXGfv3owTbD7zwxrGn2puHhhlhGQxjmG4/b4zVLb28to0MzmRmU5Zd3pYe39Ks21LUJ9GaKOaSO2fLFETcqNnoDzQsslzEkN/ZNBBOuFWJgWAYZAJB655NDdyHNHJzMSpgLRxyLviMhOCvvnvUEhuzdbSkjQRqGlcZUAE4x9zVhAZpDAt+oLSH1eX+BPlfb86iVlH1Qs0O2Zv3+4kg46UreitsjuJkjtGt4beJpN2RKzl3X25HBoZpZDbgmVmkUjcRx/z7VC8NxLIReBCFy0bxggL2HyT/KpYdPimWNpbmPEbgNzk9MnI/T9aUsZK6O5cSFnmYBSWKu+1W/OotIv7bUtbESzRrbJnzGkf0uw/hBzz2GaA1vwzLq44kMZ2mQmObbhcHAwepB7Dnms3beGv8NvLfR7y4dZbuZFWWKJ/Sp6HnjjrTGCq0Tfo9xhltNQFtFo+owSeQSGRW4Dc9T+dWEWo22jSRwXDBHU4c9gzDcW+1eFp4d1rwL4peeFZbyyiBdtpxv4P4lzVv4h1A6hZzTi0c7bRZXWMtneQOB34z0+Kw/G1SuytPJ7zoetWepRtDFcRPLGBuUN6v0qyu7O31C1e3uIllif8Snoa+U/AOt+IIfEtubefc0K7mhmGN6jrz8V75pvi828pOoyqY3BA2/wMP4QPz61258PtlkzVu0Ba/4BW2t3u9MeaTYpLQM+Sf8A8T8e1YmJvIb1kuWXbh+OfgVuLz9oryKDZ2hjR1Kh5eSGHfjjpWGj1hv8Vie8tY7+yu0cmaNsSRyAnGO3XjFc3Uv2o0uS2wO/8ZT+HQUcXjPgII41OGHcZxgVJoetWOsvJNM+oaaoYqiyW5kGe4yMZPx80o5JmQf4zY3djJKWEe5d27nqR2+9Q2mkWUuvW0mlXwlukfcqbsIJfsevalQSf3LIci5fTL0WMF6pZrWWTCtnBTtyO3HagJklM0qmQmFQcAKRmrWaS4g0422qaiUvoCV8oIxaVvxZ49Pf9BVe93HBBa/WGTY7lCXBycjkYH2rLRq8jY7pItPQrdiIyuVWB859PfHtzUE1+LbZvkJUthpGfAFHJBb3Fub22VZtPMrRRyuwDbx7f3oIrBhknVVPO1HGd32qdWSb7YZf2N5ZARSREZ/fKhf8RIwCDUMsDZXy5NjgAhiDgHqe/wB6ct5cyJC0pMgij27cghueg9hTBcm4t5TLAsIYHHrwAM9qv5Fb9kiZhV5DIwToT0xUTNNHLjcxUdctzT1M1pCbZzGVZYy20hgQqkJ3PGCf1qBZCI9qDO0fiOTWuit7HuQrl8EZHILHJ/4aa7B2hnlO5kyEJJwPgURYxwyxy/U3kMBVS2ySNmLD4I6e3NVEunaU4KsWXLFtiuwH34qVJ0V4DLPWba81c21uwuposmRHB8rHHBx3H3qS5G6Z5NgG4kiJGO0fA5qil0HTbYm5tLbDn1bg7cn361fW8d0qwPeyRh3RWzwdqnucf0paXTM20MikkmgjVoWjlH4l37gR+XQjrXZT6doZypHIzkGmQTshlCwxzSv6YlbcMe5AHX864khtoRBIq5LlyT1+xrHE1yZxEVEAbdx0G406KRmhY87R+Ic4UVMb2zjKSwKUul3b1IBjx2xnn9aq47i8SdJRbRSr5h80GQhWT/L/APl/KtJlRb3F5OwbzgzySEOWYEE8YHPtxQ7SF0LNMUKtjZuwTx2+K0M2q+GY7Ty49LkkmCFVlLkDPv17Vm2eMybiBhBgHHOKL5Oip9inkcQRtF5oZVII3cMM5Boy0vDaSw3EEUbSx5I3kkE/agWct693QjAPfHSufUPIXUtscsSSqjOa0leCsMubmWZcJth5yEQnA9+tD+dNHNE+1XjB9asSd1LgjHm7mfGd3t/aoJUkLAJ6QO3WhRQW3snS8uPPLeWY9xJ2qfSo+KQuJjA5mbMrPhHHG1O4PuTxQx86OLDgEnoKhtvqmBZoArMces/0FLj2ib9slWZosIsuF3ZLM59IrrSzsOpbkEcnGM9vvSMUgbG1WjJwwxTfOYkbEwVOAM9aEksk7ZLMfMl8xwysR6QuQBTcuVK+YxJ77q7OJBtZfX9jgfzpqvPNcMIYSxRNxX3+1WHkkyF45jG6rJKA3+Vua7mVHClpcrgEE89KYJbhyqm2bBHqYkDbREhYwxIVQbFIeQcu/PU0lbI0aRCQXfDdee3tToYTduiecyBmK8tioTlYC00ybByDjtTLHULbUWljsJA8kS7mUqVwPzqpP8lb9krmWFzGC7YJBIPelU8kXrIIORwcmlRzfszT+SxhmlnZQXCq2AGkyQF70fBqv0ul3Inm+msnkETPKxVOgO7A6jGKHa7kbZgIhijC5RMEjPU+5PvQ9zBDqWmXFjOzSxTNubdyw+x6isUWDvhi50rxPfz2FhqkSzo7LGk+5TMM/iX4P61qdP8A8R8DyXSz2+9ZSRCdoALdvV1I+DXmemeEY9D1xNQtZWaJGJWNhyOOPV1Br03SdTvtcihttQuI1sIpFM3mH1tjp6j1Jro1FKkZUqbYNq1tpOrW7X1/cx/4mIgwM8e4v1OAccfYcVn7mGWC1CJHAGQhmUk7VB64I74Na/xRo/001ve28Yk0yRlUtEdvljucd/71mL4Qb1BuLdbZpti/VfuwW49LdeTkcfNYnfZtL0GWOnz+VGs6Svp5fcY1C8j365z8VNp91pE+otZ6laXEcURYJdBspOnYsM8N8DirvTdP091L6hdT2krA4KLsTpjggnNZy7tWS+uUtrqK5jVdylBjdjsPcn2qeAXyD38lm92zabHIbcDkyjBB5z0oLMyBCpCknr2xmrK2uZRazwiGT1ANn3H/AJCq8KTFOxV0dGCsGONwPOV+KEn2I2Ak3SwEMpJbMu30nnjNGai1sIWNvct520guAMZGP96Clfa8Yf8ADCPSV985znvXTaWuoxtbvclRM6oVkG1Ap5JLfyqWSSC5rHURYw3M0EptpRuRgQynP2NLyIy8VvFPFIHAzIjenPcHPcDtUZs7jSnn06IzWdsh5tzMzIB7DjkVfaVBoEOm4vLhGdkyY0TcVOfft/pWsLJJNoJ0vwncXVvKlneoI2bc8e9tu7scVSXmg3mn3qw3cZV2PpOcfoa2ejeI9K0+G5dZZEsYioiU/iYkc9+eazninXrfW9SDxeb5UChVV025z3z3obTWNkk7MzdyzwwqkLZkBI9TErg9Kud8Rso7q3t1tYz6GjViQW98n3qr8xhtklXe2Cvlt0+D+VTsgbTIJJJkLuzD6dRgoB3b71Z0OLOxTqWXz4m8gZYsTweSAKLtI5btbbUWtoXtBJtJjUdF45Hfp3oaWeW6bPlKIowET0bFYD2Hc/NSW3iC8sVlS1kgAnwGtzFnAAx+h60XjBJHLpo0uTcLGFJm8xVJ9KnjGB0A+OnFUaeI7LULuSOW5fzo38vDruHHcEdhmgNWl1GVriQX0g8xgwjCAA/CntXPBHmf4zLp9uiGS5JEjpEGaIsMD1fw/wBqoxSVspWsGpRZXDzJKzQn0rOjemT455zxQzRuWjktw2UJEsbLxJ7bT19qO1XQP/jslxbxfvDcIrhJ7gn1A46kcZ61X3cBv9LCB3tZUGZGhl3BW68cDHAoungV2KyuJYQzRQw+ZKux2KBsZ6gZFVGseIF0ssE064kuHDDyhkiM9MEjpWttdStrzVbEz2ypZyIIW8r0/wD+Rm7/ADSvpLGzvbmHTZUexlAcASeYjN3b5PFaVcrDNA2uXEGyNokbDRIZYcDCttGQvvVPpdvOPEKYaO3sYYTJ5BXG05Hcd+aPubY3BtjJDcpHuDebGmIsqc4z3yB0p8pkNy0oVPVnhV9IzjoO1SdYLYzxr4uv520qfTrATW1uGSYltzSIcZHPTOOtD6Hf6zqPia+uHttOtLZ4ElMEEQzjJwqtjKluQTwaiu4JYHRNw9a9VG4KT0qXRb260XVNSljcbZF8lgfUjjsSO3fFNk1ZqtadrvXre/XTle1s4mhnaJyfLm2krx3AyuTWWutP/wAdZbXMzSZ34R9rbsc4++TVla61NY6a2nW82IWYs0sa7WbcP426n/1Q4P0oDCEu6MSHVvUAfbjg470PYrIJZ2EOl2P0VstwsAk3YZzII2PXGfeuXE1zYxs8lmblGZSY0G5tnYg9R80VFd+aqwTNLDDu3McZJx3Iz1qva4MszQq80ZSFj5r+iMjqQD/mxip3JlGkWoOlyaKUtJJ7e5R8iR0BDj/xGexz1oVUVbRbcqXjyWklc+pmPv7D4qsg8RaHJf29rHfFmkG3zXA/dEfGeST0qYTLJEHspBcFnYcnHAYjn54rTTRbJ1tWMuFZQhGFzwBUaXDBWAwBH6c1xpmEnqYgHgd/zxQp3KE9SGQtjj+InpQsbJ0sBav5spk3jldrH49qTbTIQAoAHXHNRTQTRuY5lO/oyEUpLkR+Vbxo2S4BITOOOuewp/AD3cMixIxAC7iR7ZrpJfzkucbD+BY/5A1WgJbS+ZK5mdm27wOB8fyo9BDLLkybGYEgse/2q1gqGl5452eIKsYULGueUPds9aU0kkqDLLuXqSePzNBslxJJtX1BQSD05H9qkjt1KM0sjIxwdg53H/Sl52VhNvChukSXeFYj1beFrupWohmVLK5EkRJ3P/euLJLIp3Jnc/BBzk9vzpAsWaIgqwBLZHU/FFsEm9ELWoEaBnkkIJ9QyAakAcbh6FQjhgcsTUTyu8+7YxDKQ2W6HHAANTNOGu3d4EMLRBY41fBDY5J9/tS3ovgZI0gUKiFlA5PsPml5UxtkuXG31FVweuKYku8EINwHGAamWeSa3ELgmBGJCt0XPWi85EbZsHmSNyxY5GSKMtmmttTJutv0xyV8vlhgcAg/NBxPGSG4Zw2VVhkHHxSRGd5Cu1QTk56j4p+EWwrWdRhvkjGnWZgK53S7jyf/AMe2KEt7mQELPlmQA7/f7UkkWSVvNmKCMDaAvDff2pqEMxwFOMgHGPyoWMIr9hSXKAoGIK9VHvUckkjDCIgA59sVxbZGIO0kp0I6ZpXc7WmAlnPMGXl403AfenF4LLRDYozFlZzM6knzCMde2Piu/U+RdJKVdHBKggdqms3muLGG5VHti24OrjlMEig/qNzsjFt56DP6H86QWQ+6uAFeYEO8uMA8AGhLa9ilZ1llThsAjqfvQc3mMDuHGSuccgjtQcdm93O0EIy+CTtPIGOTQkV5L1RaEBQgO3Pq3ZJqSNYLMHyQq7wMvjkn2JqltgbRtp2Oigbizcg/armR4o0TyzmRl3FewP3pdpl0RzyytKXMhJbnPvSoeCeRFYbo19ROHGSKVXBjzNB5RmSOUyAFnKAs2TwM8jsKZJJskRx/22B9Y9/t7VHNem4meaU/vH64XAP6VEtxCrhUcLIDuUdyfjNcrSeTD3gLid7dopHAZgW3I3Kt9/inxrITIER5Nqln9PCr7mmnUJrmcMxXhQpA6dOv51DM7tGwRmC7cHB7U30NFz/isz6cYGuUZXRVK90wePzqreMIAWCyAjdhvUPv8GmBUMQbIDY/Co7/ADStmZXijnbd5sgXCrgkE4AH9KLYpFl4f1a90YXFlptu8se0yPG6FlA7n+dXmkXDz2UV+kum2s8blYreVeS3dj6uBS8QeHf8IhSS3xHFOwAbcQ+cfgPOMdTWWaCdHlhmSDyQepz5ikZ49sf6UtU6YXgN1TUW1Ga4MkMQkdefJ4Xd7n3quVSZoUD4ywVlLbVIPHJ7UXfXV/d6bHAs8TCPKiVEUOA3G35x9qr9Ps5YLeC0eQvtIXe46ZPf9alWzTyGrbzfvfKhWdWJjAdSQoz1XHce9CRRyRXE9pPbHdGcMwHTHx1qxF6sNzDbqBCEJTzkyQW59TfGOKjuFjSCKRXdpJOXDKRj8++azrKBZOsxNmkUexFRecdD7k/OaDyVIQg4xk0ZYRW09jIJi8E8ZbasmGR17Ywcg/ekZBMVkLlnK5Zmx29vilMckJBUR+UdoDAjnoetRedLJK7zkylnyfTt610L5SPG00IEzAjn8RHQfpU0kDwLEk8Txbi20sMd6tZZZBjHaLI4VXVRuZc+o/AwO/zTXUiWViCUwoUYxg9Sfn2p+xEYO0pzvxgIfw9mzTWUuBGjSAscGTjjPf4qGhsjvHGkXrAYZAzjg9xUE805s3lWKYxQsI5ZQmSpI4x71NIio2wtuK8EsMHA7023uXkMkUqMqLgqCSBKPce1ab+C1gn0nTdCW8urjXr1jbIhWIwnIU56t9hUdxbWdrqn1emwy21vMRcWN/bXChinTDLjgHHT9ajm8qFcOoXnBHUE11Q7qCMrkenA/D8YqbckGi0uNUguheeeXuJ5AiRmb8R6bjnsMZqptoLayjltrErDG77yvOCQMAkfnTt0KXUdu8e6eRSUfacAAEkk9B0NPiu7UcqUQg43y+n47/NSSRX0wWXUBZQxTNA14kLgNDD+IjuPyyK0eoQWl3p9tHbwRY8omVwhRuf4dvUYHFVt/dX6RG1kPlMown7rafnPuDVFp17NqE7298Lq2mjBco3Mcw+GHA/WirwgzZbR6xJb2q2cfmhHGQJiQEI4GAe/A/KnWmoObLznkTyNxjyeT3yQv3GPzra+X4dn0iGGe7/fAArJGm5i3bnHPtWAa2iTUiT5rwozbUK7e/IP580pQeLG3Vlib4aq6SeQFVVUDayhnAGOfauzWqoXRZNrFFBiA4PP9aHuVtWitY7eKSKUL+/MhyrN2Ax2qSbSb5JJppQ0bxxozOzY9LdNuevQ1krqOSVIo7WZ4/LaS3VN7k+k59xQ8mFjd1f0+Xuj2+pmOQMEduOc/FPneSO3EVwhEluuHZGBLjrknucHpRn0tlc2LXtrOkTsMhJXDbl4yPT0JPbtWrVCslR5jMrrM/mkjK+4+4ronaLTmsHI8qRi+2UZ2seoB+RinIN82WjB4xgnj7ZoS6t55xjaXGcYJzkDt70bwgrsiXRtI/cP/htqk64DsqkAnPXmiTHbpIYrUeUiHBwO/U/cUDqB1Pei2N3bwBcbjIhOR7UfcXkFx6IovIYIA5XP4sYJGfc5PNbvNFR22hur6f8Aw+KP6h3feQEOVAHuOgrl/b3GmS+Xd2rwu+F2upB+D9vmq7w/Dd6frV7fLeTOoiGRN3b+EAj8/jiry51vUdWhiS/u1uPLkO1xjePg/pQ6X2kleWSaWukixll1KS4N0RhYIfSAemS54xQNvKltc79isNpQBvUB8/emECR3EhJ2nOQODUVtNDLexaZFKqSPuIXaT7nJPb2qTxlk16J5RD+8DIHd14UHHqz1xUEq7XBIUYOMpzkj3NETWklvdtHPCsnl4LoHBDjHx/aopWkcqI0WPccsDzgfahYyGRsS79wYghvb3riXU0To6yGKZcqApHTp/SoXmRMuBlAuc+3zRt3p13bQQTTP5azQ+ZEylScZH9RWpI1dFfJdeW6h5Qm8hVwO9SJOZFaYcKpIUnk496YTDLEu0GQA5BdeQaiRE9T4wx7Z61fgNZDlYMACcZ7twB+dRmIySqVdkjQ8tHyfnB+ahDySBgyEhVwQOgFNIFhdGdIG3zLtLD8JHt8VLZfIVKyyXUghCqn8BZskfFNVwQQ6q23qD3qL6cb/AKiLoOB/w02SRWBVsliANwbBxVSLbHsY93pHqx+FTjFdDOYwVOc8nIxTCY4cAo7FjgPnpUVwzxYKb2ByQPce1CTeSsRldpwZlIRRkYz17VMHkkdpCHbJLE9Dk9yKjvm+haFYy86SBW/doeCev6UHqGpafbzSK94skaMcMOMn7df1rSwD2W9nIQ+4TZTBBSXgnjr9qmGsXIX6a2jQxBidu7gnuRVIl9aX14BaahIcIXKNGV4HYHFRxRPK0kkq+rBUHJ9Q/LpRSuhv0Xd3q4jYZiJULhguSTx7VWtDFLbiaIyxl8NnO1uOg56UGPOijCphiCFz2FTSuNihN6sx9TA/0pUaVIrC5XV98krPJIBubIy38utRiECQMkQaQgFW6HHXFMXYQXVyZABtBPehDcCe9QTxPsjz+8SQcNjpVTrBnuyykmnkZz+73blBZhknnkYrjTGS+ZgFRN2EA/EPzoa3eZfNnG0+WcjzOhJHA4oW4mnjHm7AWByVXBJ+B7U5TJqye4F35zbSAPYkUqRmZvUu1SeWXrg0q0o42HNGonspYy6SFhNkbc4IqIxQPsE/BI9LgcAg9PvXbh3LDbvIGADjoKvfCEmnXHhzUp9WsraaSMb1Akw6LnGORwcjr81wjq3gdMA0/Rr27WVrK2eUjlggyB9/vUptx9QIZ825iXc6SDBb4FSeHvHmmeGbuW3d4t13KAqySkCMds8Vr9V8O6l4j/8AqSNbRM8YCRhiQQO+7FPFS/aWtmBTckpKpuEgwpHUH+5qS38pMksWlDh1cn8JB9qTFba4jFwVEfmhAAcEknpUF2GhaRwwYcnJ7VnawNFvd3uo34i+qvJJk5ddzdxxVXMt3MLgwMpk675G6t7HvT4Yr1ZrS2eJhcXaFraDaMy++PiiodOv7S4murlrEiBclTJn1DqvyRU4dtk2FNaW17ZWstkkaXqnY8ZO3cByX+/XP5VHfWJs5uYz5bMqzKGyVz02++fn5oCKN7i5ZrcAyeWSwUbSFHJyfbk/rTIWnkiDPhJVwvB3DrgCgtBGq2B0+4Ui4iktn9S7OoPQhvnPtxXBFeG1S7mikNufwt1xUup2RiWMSQrEwQAhTuHPeibXUf8AC/D1xaPbyv5mfUucY+aUqWDV2yjuNRjW8sohIg3yqvIIVhnoe4HyK9d0Pw5pmlWLSjZPJIA8jScgDvgdhXjM8DSwfVQtskDZVTwa9G8P+ILHT9BgmMjy3jKRKD6mA7ZzwBWuXHrBlq2Ta/pPhzxKrwWrpDdIyuJEBUce2On5Vn7nQ9aisFs0vbeWC3uBw4Mm4OSSS5G4DH9adceImk1I3EMMEcX4QQgzjPx1qaHVNQu9RElvN+HhIlG0sPgD4rPOUmapLQBrUGli8b6D6lUQMdp5VQMfh+O9ZmyvLq7lmWa1NrCB+6klHLHPTAz969Sk0Ya9vMcMdg8I2BkOc/BHz71ir6KbT5WtSp3I5BVx0J71ZT0CVlUp824YkkgcF8Z6detTQ3KrMo+nE4353MSCRj8PHanWNnKkdxLBE00ScysRuCk8cnvUciOgDRzRo5HpIH4PfI/KtNUGyURac1iJp5pRcGbDRAfhUdGU+9N0y/TT/ImhZZJ0J3mbnzB8joOPaqtrhfqEUsZfJhAkkjT0Nn+Ij3p/hPVdB1XWTp1yZFaPeYpGG1GULknd7/GKYrFD0WE9ws9++2BYUYcRqSy89eTUTW0Mq5eFZQCAARnJH3pxVUnnk8hWt0k2xSeYQw+4x7Vy42Am5tgYIRgKvmZYHHXP61hP0NEk7uqGZ5d7jGFY5JFQSRiQjafMXJBUHGPyqF5DISzyY3LwN2CPmorSZo5YvqYxJaOhPol2OTkjnA+Kb7JxTC4ofpnJ+pZVU7lQnoR060r2Y2TPPJdfUPhZGKgkHIyR8mmaxqKPbbVt1dY1xGI0y7/B96xlnreoNrlhp9xatb26zFiCuGfrjJ9h7UwhyVspPjg9C07QrnW9TgW3JVJWjnfzMjAIO0bSOO/SvR7Xw61oitf2x1C5CBWlaQFSMnop4GB/eq+wvLZra3ne523MAGJCoJc9uAeBV3pWuCRbpr6WGN4snBfGR/z2oUlJUmCw7Kix03RdV1K6tLzQLqwuEUSHc3BUnAxtJA6dKpvEfhaDRIkNrdb4ixyjAbgfy/vW4svEGmRwTF7xFjjbgu+SwPOf1JrznxLqsV9rUk8CP9O/TqN2BjIrUmnFJGknbszk8kktqEjk8qYFu3pxngZ6muRu1vHECz7jy+7jafYGmmeWG0e3GzLtuLbPUQOnPUU1pRhNyZyuDk0IO7JLiQTdVBBIwSMmitPtBfCa3SNJCU43SBNnOd3UZ9sVEI7dFULIyO4JxtyOKEuo4Sgdo13KDk/NWgq3bCJYJbZ5bdo9ucMQME/FBJEN7owCHBO49/0qRRMPU/cYB6ZrhZRhXVtzdweKot9C1nA/1w27LlmQkN/alExtxKYyASc7sYIOPf2pryRtH6Q27Pv2+BQeq3zaXp8UlxatNBnk4yQM9fmlK8MHgNSUsplIywzknuaq7m+1GK7gSKzaS3Y5kZPxAVp72DSl0+0vdMuZbqG7jBDMoHIHqH5HgigSbX6ffJM63CPt8vZxt+/vUmk8oabL+a88PLoKlLZ21G4iEcqsmF4OQx9uvbrWfaULasjgOztuWTJHlqBjYB/OnmNHj3qx454oaYxqSGz6hyMcVKLYJVgjjj37zG68rwp9/fPvT1nUpCWIfYNuSuDgdj70N5UioPKeNQ3C84A47055hbRJColYYHqI547mpolSY7zC8xEana59Z7KP9amlliZZBFK21PSQ2cZrkYxvXIMR5J6nmm3IZrj9wSYiOPRtPTuKlnA/gbFLLFG5DhA6BeVByPj2qEr5UqvgEk8n/X4oPULme1jhjt7SWYg+tlTIA71a3c1i5WGzLNvUOqyrggexrVegshc+aRLuQ7R+A9DU1hhneRmTdsKqrDO386Gt0z5jCMpsG3DDAOO/2qDUPPSxt7iE/u7ojY47gNhsfYZou8IhjS3VtcpDC5dc/wAR5H5/60ApLzyE2EcsxO4tsC7T8+9eleGF0TT7YahrK2r2TECOSWMHPYEfpVp4w1/wu+lImmxWUtxcbWBWEHYvv961yUTCuWTztYVkeORiAmQGZQAUB74qKSTEqRxzwsXbBOeg+wqq1DertOAHJXBwMbc+4rPw3H087SAbSp6GlJ9mm8m3KLGGlLGLAxk8gmomCvHuOCrndGQ2CCe2faqiG6a8X8TDLer2x7UcI2FnG0oj/dPvAVc49h8UN0Q2WENJsZgI2bjHf86QjWFSpEe4dwOv596lgieWZtrJ5YG3ngj5pj2hd3CB5BGwBK/wZ45qtIFkZM3knAb1OM7T3/0psMiRTLdNjzFIKbTlSx9+Oa5exmKDyo5Q7Kdpd25xz3+9CSQloI4mdQqEH90/f7d6bwTwS3DmKY7LqODd6ijHBzSpt1vuJvMW2t3yBlnAyT88UqLKkblYZJ3EIiBd13AI2T+ldvdOghe3b9207RkllPK89OtOk85mkmhQxR7sgRA+jJx1/wBaUzFfOSMBdwCtjnkfP35rhlsFjAHf6TaXsccV9CGVFAZQMM3HBz2NbfTvG9xY6bb6XbQRqtrEsXnSuXL4GM4/vWKiuWmg85Q4UMVOeDxx3o2P6aUA+tV4DcjJPxW+UlgqV2NuZPMmUl3B3ltv8IHvUksgn3TOFJztO0dD7Y/SuXQt0bEDyPtUfjAGDXBGCw2yj1DPAwScVhPo0SSwiIqbhN0kf7yDa34GPfP2J6VLuje0Yu7eaGBRCucg9TntQvnyxSq7sGZSOD0onWNRn1OXzZUjhLBVVYBgAD2zS1aohsbHBTac4xkfy/Om2c7XOtQ2iW7qbiQKmORx3x8dalj1S9i8Q2d7Fa2cVqgXfDgkHtuPP516uLrSNStJRuhYp6XaJeUOM8Ec966wUWnyeQt9Hl+o6a9tc3ETMrTRct68iQfHvU+lahcWbGGOSIQPDiSMx7lLDHUZ4+/x80T4i0MaTfhIiXgmTdDuJ3H3Bqg9EfpRyjhfUhbPPf8AL/SuNZNWTSyrPdSPMdjSEkyH+ntUUhhaWZJDEBH6SAwwy460xb6185454JZF2/uxGQOcdyeK7a24vLlUVBGzL+7IBIf9OlKWKKyO3tPOR3LBBG4EZDAlhjO7HYZ4q4sNT1KCzuFslIO0hpQuSuT1z2qS/gj0aH6GbLXSEbsD0lcZH261XQ3UcUUrwSbRMhibB4IzyD+YqeSLmz8W3un28UeIwUXauRhST1JHc1WJqIuryO41HfcxCQyPDuwshPHP8qhWaH6GWFkEswmz5wbkDupFRJtLqqp6mGQpNEaTsXlUaq68ZO9idP0rT4rRCpXC8kDHOPb71kI4vqTIqbR5YJzKwUEdMD3NdkWS2kMgVAducHcN2e570IJkcABmCbScgdDnpS3eWy0sEyrJBE1tleHAKqeDjoeKdd2sEc2Jdsu/OWVcAZH8jS8HeILM+Po7bVbfybWKNjHLMvoL/wAPxWsvz4f1zWVWzglgtw58+6T8LE9MLyffmtSxWQSvFGPnGxt7NvBIyxOTUN3IzKBMQ2cYHUYo+axCXTlZ4pIPP2L6xkZOAMUJcWstnNIkiSJJnHlMOn5e9Fr2N+gWOP8AfrhGZuAqjt9qeUEkkXlgjC8g8k0+VI5BwCMYIycfYU2Xe7edIf3x9TbOBn8qVhYKvY14/VtCYYdSvbNP/wANiusQyKrgjB3dD360KVmGzY23c28jPUA8/qK2UXiLSodDMMtgr3EqbUjZcCP53d+9VtKyWWYsW0UCz/RRLbyhMhyp2Crqx1aS1itHfT9NuUgB3vJEzMVIAODng9e1QC6kjkimXLyRn0lsE4HQ46ULcA4fypd4B6spHyeKG3aRfkfeILss5haJJM4Ujse1dW6+m0y1sjNKYbfIjV2yVycn+dQEOI1KepehGT+tSFI3to5JFcTBiNnBUDoMnv706REcUsk04BwsTqdznn7ACuLNC8Xmxsrbcgr3B+R2qaC5SA7THu9ivWlJJDIDgKjHuB/WoivN9sAIjJbccnjp24/WpY7pZX2cn0bmZl9I/wB6gj002+tC/iuZdyAhUyAoyMHt805mEswiOFLA7ie5z/pW2kCbbsMLgAH0MD0cKRkU2SUJGCc4JwOM0PBbmKdvLmbavRe5FPfcC2cCPAGCeTmsOuhp0dhI8meJvWHHrHcj2FOYCSIRxE7UBVVJ/qfio0TbtkJHmN6evQU12nW4VNq+WBwU65z3rSszsmglZVWMuCqYUnOcMf6VLdQyQySWzx7HRsMhOGB9qQhBk81EXLcYXgAe9Omimly7sWkHzkn5NDfZr8jYmEZCsxwew/pXJWLQNHnJX1EbcZJ6Y/KhJt3mgB2U9x0JqSyu72OeTz4YpI9u5Fwd2enJ+KdrALZMri2ZRFcKGXB35xk47ChJd80gjWMu4DMApznHbIqW+itJpB5ikEgFSeM1CubW4hmjeKJIzkl3w2f9akydh+n3dnNoEQktDHclyzluxHvn7cfelKUkHmW27y2yCGPP61V6xfHTZ1WS0nuGkO7bEOB+dX2hXfh690mdrhNQtL1fwROow3HYgYx8Vl3VivRXwSbZvMm2MFIZY5AMdO/vXLeMyqxEJy8ZHmbfwD4FLcfKkiik2rI29lPdsYoeGRoQu9mMZTDLnpn461rFYBfJpbKGCOy8sSM3O4mRuFJ6ACgdQsoZAnmRRttztDD+lAQX00cj5wrRjaUIJwo5GD3qN7iU3U0kcsLZHmbhnJOMdDRQJ+yYSx2tn9FHF5cIPmbFHAPTNV0To0rorqkZBJd0yc/aipFubuJI2QcjmVW5A9qXlSR2+8xYQPyOM8960nQ/ALex28hKWsTwpnaqvzgfJ7mg7bRoHkea9nEeRiKNEyXI+e1WCqzMzRAnqdpbqaZPbhhGY1KYG7nqT7CtJ0ZavJAYoo7iGZI0VMDdkDPAolYlmRnG1WcAjPzXIPKEIMokV+TtIB/TFcSO1u7DEkayQo+FYZByOKzb7ZqiC2hlZWktkDxAursR1b2oGSMxzOFR0JOS5X8X+tXkcUMEEBhdw0UfluOq574HtQEnmDf5RG1D/EODWk1dGUn2BpDM8h37SCMggdcVJ5yxOpwkUmMqc4wO9IpLLF5fpyTnI4xT9iBdhLergcAjmrCdlm6BHJ3HYwZfdWyKVcntikxWElU7AYwKVVIsm+MhaPy2Y5fqR0qODKGVSSwcendxsI+3vUbK5wMggHIw3Q02VZNnoZd3bdXBKwJ2jD4G8Akd+lM8oBO+R07YrkbhdqFhkfFEECRGwATjj2oa6EYHUs5xwRgiuBnkctjA6D4pkWfqhGkZ8wjaFAznP9aKvbS60ny4buIq8ieYAzZOPmmh/JCDJ6A3P/ke/NPmZWYvGihQBhQScYp8d5GsAjeLKsQwwBuBHtUZ3s58sDLe/apZJo7ECwXkYIyM96k82WMOIpGUsMEgkfI6fNRRBklZJ14XPI7ntRFuttcyDZKyueCG4ANDQo7c3LzsjmeaXZGBmRyTnvjmhZI9yPsXMgXO72HzUt5bXEDujR7u+UHQVLbauy6ebT6CL/KZGjG8g/NPVlsYXLGNcpJiELtAxt/Kmw+YgjCSEBCOF44ByR8UJ5n0s/m5Mb4ySBnp0yaIhuI7jT47yKeN45SQSvVSD0NWaVBaJLxmnlWX1GRicgk5H51AtuqbUBGeTtA4NEI2YyrnHOCRXNoLxuMDZnBzyR8+9V9CiFZxDKfNj9H+RfTuPz70ut0EJTbkDJ6r9jSkG4fvEJ3H04P8/tUDW8TzZhSWJlIIzKSD/wC6WsiWIXdBK87ky79qYXhh8nrn7UDaq0QmS4iQ+vK+USQVx3z3owSy3DeXEHeZU2EY3AAc8e35UKRvDZYjOTgGs6wxB2s4mmDKpZyMg/wjHv8ANPJnQKVDISf4DjHwDUtmstvDIjYZGk3Av6mA9gew+KljlDWbKQ6qT6Fc/gPfj5pvJJeiqs7loL9BCA0zH0EgH19O/AxRU1za3F7cQvf/APUW6AvyTlv8uTyT15HHFNSOP6gFVVB03AcnPzVfZ6db6xdaomo3NnZCCM+VcA7nBHCgnHOQPvXXxxU5mNIuodLubuzlu7WB5ki2kog3Fs5xVtc+Btd1DR5baHXIrSBgXWOC3y0hUZPqIBX+9Uf7Nbw6zrL21nqdzb3cEQ/6YgpFMqjBJx1I44PvXpd9eWen3OtTTag1v5aoxEdwWJkOQF29mOAK7+RQi7jhP5MQcniWWeaWHgOxniZdQ8Saxb7QApaJSDxyOMn361pbvwVDpnhaza11Z7yOMtIJ7hNu2M9R6R74q90zx5omo6s/h2ICIGFTFMn4Zh/FtwO2D+lSeKZHXwky6TKzgy7EEeXAxnOT35rEnxi83/T/AKNxg2zD3+iRWVkJjqKyzM2F8iNiNv8AEckdj7UlsbfBmsLqHUomBy6bl8tfcjH+1MsdeuxJpdpNd+bHvY3EIjVETkd+/Tv8VV+LDaeGhLLper3xstQgzHFFJvAXnaOvIyDkHoKF9OUuJOM1HkX+neFb3VNOlm06WJ5lxiNlddue5YjHzxVTqPgubRNVjEOuai904BO3btQnGchh0z7Z4xXpn7NNVOoeD7SWS8NzHEnlmWZiZC2cnf2B5+eMVD4o8VaNoN82pur3skUfl+UgDbTwQBzwTWvJ5fF4/tur/qzPCU1aMtZeA2e7L/8AyHUJJBBvkSKCML2yoyuPzzxVf4o0W20bU3sYnDWsib0IbLoD0DGvSvCfiu18ZaJbaiI/I3ZR7dwDl/g+3BxQ0vh/QvEd2UvYpBeCFJGEcjKQGLYOeh6VeRqVIoJxs8jXy4IxBjgng9ahcMPTwzuSFY9uM4xXqWpfs60lLg3Q1GS2VmCgMgYD2FUE/wCzLWsyPD9DIp9Y2uRuHbt1xXKMW9G+SRhmmMMCPIiGQ4V2jJwT81JLLHMXVWJKADaPf4p+q2V9Az2t1A9vdLgSKw5A9xUCW6xxgKCVL5LdyazSG/Z3cqhQ+PUencE04EY4JXHc9DUHkCMufWu0Z3AnmilkjMCI+FdhnB6frT8gMWYBBIu8LjjDVNZXYMJ8x8tkfgOf196heFCu1Hx6fw7ccCooozFbllyzFstuPAz7UrKBJjrmJ5rtJBKfL+QP50ekx+nMEpBweHHWhsBwi4AUjJIPQ9qHEyIp83fnBJ74/wBKEmhQRPL5wLOcHOFLYpkhR1KSKrnoCwyKihMd0qSo4dH6E9Biu+Z++O4K3OcDvU0TdhCTMkoYxb92QMtwOOtPkTChcP8AiHO7AP6UErFpG8z0kjI9PanLK02EVypVxhsnHHNVXQ6FcCVbuI27zRhM5GxWVhXRMwuQjHJC9XUAZNPSWWdnaUqzlidwXbx7YqCZkJ9W7gg+wq7Cgu+QMfMilKc7CDj1Z6UKY/JlkdmTcqBWA4qMmS5ADoGGRtxxtxR4laOwS22xD1bmcqN5/Pv9qX9qRLJDDdltqxgg/Y4JxTppplYKx9XGVUcZ+9V31rR3g2iQj8WM4GOn/BTPqpZFYT3Tbt5ZSBtBFVJdBdnZLlXV0RZXXI3Onp2nv96J036mKSUu2fT6S5BGf9aEaVn3esR5HGOc/JFPik+okV2VgqLgENhWPvinDVFbss0mQzkgLuxgkHgH/WhQywO4VN6u2CE4NShovLDuTuGNq9j9zQdxdwid4VbMrZcf5QPj5+KqIn/6dGEUZYTBM5Pc/FNuCFhVyGZgclc4zTIJ4fIS4YF51GBvUAgVyJ7i6SRhbErGocoVxgbsChImDMIpGZ04ZuNvXFdEiLIwII5ypz1xTLh7kXLfuQpPHTGAf602cSNcLE2MCPIOOfv/ALVp+mA2a8CyEeb/ACpVw20i/wASc88gUqbXorZtLg7EjZXUerdgck+9OKluQPQeeetStGVJbbge2OppkbLIrNtKEHkV5rIjMLGUYYY6/P2qZJRIHDIo2oR6OMN2P+1dVBk5bBH61Bcb1kzG6oG46c1P0a0djeVWRtw2qTnPB/Kk+Xk4JY+7Vx8XKkOoC+4PFRxqMNxkZ4zmpIgmzjWO6gS45ichXcdie/2q+1bRbCzMRt9TE5P/AHCqcBfcc80BodhHrF7cW7yRxtFFuCGUKXJwAMHn869KPhCwudJtbFojH5EaqJUb1EAfbmtpXhbDTPLHULgljgcn5piyHdgKSWODzxjvW91P9nbgM2nXO8BRiObqT96wclpc2F7LDdw7JYzjaecc/wClZ4yWysfPJ+EmTbghRk+3/qo1ZpVLKVYKfUQehPTNRK6tId3IJzg/yoi1S3jNwJF3b4yFVTjD8YJ/nUKsEmDljGQPUeGJGMV2JvPjtkhaNlRDHGikAYHU4/vUpDCZiAefzFN2eWQrIAnwOfypxRPdisHmd5/Pt/JliYFVZtwdcYzkVJJJuhYF2QA/i7VGbtYyp5CscDP9K6JkkQLHkEN6geM1nu0KOSwKbpZtzxzopVZI22lRRiHfGrMwYDj0/wCntUI/eAggLzzgdajkJiJbLYK/hVdxH2A601bwSJUV4ZRLAo3qGZZFOMAjBoWYCOePynYpgb2PG045ooyKQgiz5ijJcjgdxx2+1NuJkezjkZf359crpghj8ChfJaArSItA9zFdy3CQkIwd93T496OucQyjeAQ3Vccqfmo7CCW5gnuLRBNHzvKj8PwR2PPeu7ssY2G4geon/enGy+SK4hEmERQsXVhnbWYtEvY9RGmH93DdTm5CeUdu4AhCSOo25rRXu9rS4VckeWcED8PFVHgzxVb6T5zXESXSFQGk83y5Y8DopP2596xOTirSujrCjUW8+heC9MPiGytLz/GbkhSXGIo3YZZR/wCII6delZqz1S+8Tane2ksrwoJ0uJo3bbJOQckc9cdhVt4p1qyvRBNa3tu1sFAZJInWQ575Pp/So9F1u0inRrm/02GGONisE6tJuZuCx285wB3pXk+pFck76+BfjcbcaoI8FXtvNaX14LmCyltbnmPyt0vkYwSvQnk/lWsh1q70W21ldUiFw0o821EfCyMyjHP8OARnivMrnVDF4guNQ08WazL6VMYYLIh4OMnjjI9+akF/qT6mt3NOu3AWSNyNuzjI/QV1V1hKvn/gxypNX+Cez0e4kjsbm4tEhS8k+iuHkmyrs5/EvHBAU/rW2iGinwbp97dQKv0v/SNAowXQH94AOpBGBisze36+I9RSXSfLexhRY44LiQZUgc+wHwa22j+G4fFF3Mb8tDGkMZUQThi7HOS3z0/lWV4pNuSlX9+zLlFFVqXiDTb/AE+00mws5dNgiceWlqN6lcZU4GOQcHHuKpNbi1CyurLUpUS5ikUWolCgKxB43cnDe+c85r0kfsu0gE4ur0fZ1/0oe6/ZXbXAEB1GcWqksmRl1f39iKp/pXJ25Wzfj88Y4qikt7bUdO8XaRJ9LNC08T/9KJt0av7kjAYAEkDsK9PEMUVnFuOVQAAxr2+Mdqz/AIf8GR6HdteSTtNKsZjiwTtRcc9cnJ6mrPTr67uw86QERfhUbuCR1x/zFPig/HHhPJjySjOnHoLubZNQE9lcKzwOgzxgfkfeu2pe0nNnLJvCoDEQOdnTn5+aItQTGJGh8qSQ7nQtuwfvT5Y0kGG4I6MOtd+FaOJnfFnhKx8SWytIuy7jH7uVeD9j7ivNta8C6loduk1shu7U5Z2WPaycd1yf1r124urRpPIuRtCuNhOfxDnIoxJYpIycjbj+IYzS1Fqma+6J8zy3JZgp43HHHAFIrMBuhj3yL0Vm27h9+1e46x4Q0W6ufq/8PtpJVQ/uiNocck4xj1c9TVDd+FvDFvpv1jBreZVA8mSQkgk46VxdJ4FZyeWyzvG0YmjbzCvqTH4fz70mhVSrK2VweO5PavWrbw34S15Daw//AMkLuMkOQyDOMHqOeOKpNV/ZlqFgskuk30Uk4iby/OTAb/xJ6Dtya1GN60xv2efIXjlWHB5Q4bHcf5j71w53lh/EPxHvx0ozTLW8tJbq38RaZIjY4lVxsU5wCP8AWgbqQqMWsiMM/wCbI496Hh0SyrGvOyRjZDuPftx71xXjaR1CgMoyyinJPhP3iDjJYZ6/aoBKJiPLVwoJJIH8j3NVMCRA7ArAQWA43H8NdfCbAVbAbk+9Njt79pF/6G4kTONyxna36CrtNLv541jXSp0bGS5jIGPueKmmsFZTiNlkjuFuJAoYgJnjnnkVJ5iTymMouWyx3dDitKvhLVriAypAm0HBzIqn8/YfNDTeDdeUFxYRq38OJ0bPyB3oTTJFUsJCDyovxfhwOQft7VwwNJb9QZRw5Ugc9eB7UU2kaxBJs/w98rneyKxJ9sHpVZfxXkMRxHJbznkGQHn71NYsVoFuEkRgAyHIPNNW3FzaKk0iAo2VK85NAKbhJyGupZJVB5I4APUCi5o3FsCOZAPV3wK1TQE00FvBhdshZziknlwukESEIG3BcfHJquh1QnYzQgneVTd1I/0qaK/upHEkcEMgZjuSUNsAHbggkZqUSuww+twVDKOWwoxnBxTVxKxcLIGHAD9P6UbNeWbkS/TrbuQAUjYkA98Drig3QSlHhLgK2cMeSakwaZ025vN1uWfd2KcE/wClPhtDZoxhklPmkGRvMGTzj9ODUbOpu2bzArr2zyP967sLSsVXLP15P8vaqNg1Q9pJVUKsrMhY7g4yfyocQ+XKZVdyWOOehHtU8rlUIZsbcD08/lVnY2VtceHrq8e4aK5il2JDtJDL2Oe2arRpLoo5UQsCzPkjP4hSolIwgKXcEJkU4/iyB80qHyvBjlE9T1Lww2m2O8QyXiDn6pCPUT22g9qzcSfUTGKEAOOWzVt/j2po/omaPB3AK2B+gqv2u0sTJkSodwZeGYk559+a5YvRrSodc6NeW0Ucs0TKkgJQnvUEVnLc7IVQu7HGB3q4n8QalckpNIjgNkJ5fTjB47VVwedBIGhnmTdnO1qNkyS+0TUdKhElxZyxI3T0jmgXiBlQrISRzgDHWtSuu6tJpdxC1wZbVF2yBlBwG6cnmqOa1gn2GEMCccMTyae8CslX4FT/ABrxD4gWNIigAAlkO1tygDaD2Ga9f0XUr658PTrcRLYXlrmM7xuUY/i4zkfzryd9Oj0ZZP8AArVQ7EySK9023zO7Akfyp3hjxD4phSePUjHcWFxln8ltr88ZLYyc9Kc/uj6BrGT1bSfFKzz/AE19Lbh+dsqHarDHUZqDUToXiWz6hJJ3MUUwT/7gHdsVX6ZJpF1oJvbiyXykCwPEgDNGV6ksee/WsZcQra2ttYQahcrZWVybiBFY465AYj8Qznr70ylaSbLBFNoc3+NTafLE5ubcFhhsBx8dj9utDmF0ySAvUbX4OR7jtVndavc6wkvnXEj+ZIJGaMlGUjjjHTpXLxhdxMrxBgcsGA9bH2J70Okqo0s7ILW1e+hH0cRklThhuGN3cChpLW7tnD3UDxZOFypA/nV1o40yytAJrRpIopxco3mFGR+5OOTjsKtNa+rZI7G7n8+1UFoZZOWfd7kdDVhYQpmEN00101tZ6ddX8ysAy20eQuR3J4q4l0PWItMjvJ/D17bFOZl3IwxngjBz7Zq58ObdAsZLSyeWGPzCzENuLHGec9amGuXduJ7hry6ZCMlV9e7GegJ4/wDda5wS4pWZXIygd5QpUBeO/GK4JDHtaTK5OBuG0n7Vdfsq1rT/ABHeanb3SW8v74y2yPGA6oDx969C1trHTdGutQ1NLWZLeNpYllhUEEDOB81v6aStsryeQTAeWzqFc7vUA3X4+TUsHkXVg8siy28okKrCyqQU98jvXoGlaTZ6h4dTV7HTrNLy7UT4ZAQx9tp4HHaqq88PTvfWlvdhY7q6JEMcEQ9IHV36AD+dZ4vRXbMrbFLecW67rdZsGR8FQVPc461c+F9Eh8Qpdif6iCQEm2lwDHKo7jqeoNae/wDCkj3Vj56SXvlQx2+Vwit2Z2wPTjsBmgNU8P6t4c0WCPwXYut3HIQVncyKFx/DuPA+3tVGD3WSbTdMz02g3aeIjo6vEZSTludpQLkn3x2rKat+za7s9SaGyt5GknDSRxhfS6g8kHGB74PNXGoa9rul65Nealok9teGBMHcd0gB9Q3jsSDx2rQ3n7UtOOhJ5lxLFfyFYzYRJv5PQ7uoxwM+9XFrDVNin6PJptJ8q8jsrmSUrnMnlwsxVfzHervUvCegQw2a2OpEzyqSyTx7Scdxxj9TXoh0q5vUjmWWOeXesc9u0xR/MHLA45wK9FSz03VNPjzbwTQOmFJQEY+MitqNxX5yTlR87WH7OvED38bWNv8AW2TANy+1CCcZznnB5/KtvffsoMMAaW/SKBowZGbLOr46AdD06mvXrWzt7K2jt7aFIoYxhEQYC/YUHrkJm0uTn8GGxXWdKLowru2ec+FfBGi6JqEd3NeS3YUE+XLCqjd2PHX869IsZdNWeVbQxB29T7Vxn2rLw2rYHHNTNbMuSOtcF5X2NI2gOea4HD5AOcdazdjrE8DhLklo8YHuKt4rmZbQT3bwoASx8s7gy9sfNdlJNWDVBjcqRjnFZ3TdQaOYaVFayh4+snBQ45IzVjK86ALbQyur+pnkfpntVbJq8WjNsnUF5GB8qFMCMe5PcmsTau9Clgt7jVYbaNmkWTcoztVdx/lQaa45kd5Ylhtgu8GQ4Zh9vvVAfErWUN3c28beVcXpVGcZCjYuSfzrP6rM+sXsL3FyxZHDx7XKrwOmO4PtXPyTawmaUUW194iXUtWs7dN8DvIQjykbefbHU4rYwW8c1pmYtNjPJbG4D7cV5ZMBLdebsUtE3mbccf8A6+1X1x4tuja+W6Ruk+FP8Oz3GB7VzjNLq2aptYL/AFTULCL/AKe2n/6pWwoXnZxyD2IrOXtlPdMZmgdgw9JxnNcsfEQE7RLpUF5ctyCODjHTpV9LqGs3U0UNrtsg3pzPGBtYDJUda3xTyVtYPPWjuvC9/Hdaba3ollYfUeUV9Q99rcZFehab4gFwlpbtI05mjLyPchVKHj0EDjPNUuvtexy7NQltnc4YvEBkYzWfudUtBBcSTMyC3RVlkRQCCc4z96HJtcUHG3bPSNWCfR+i3haE7R6owV25+e2ax11+zux1Np5LBorS5VRhF5iYk/i+32rLHxtZSaoulXdzqEsbJmR4BuSMdRwSK3Nk/iOCC3GnyW99pj5BkRszIuOOMDvjvWoptg/tweN+JbbVPDmo3dlNpsshj/C+MBgejAjr9qqvDt5rFpdq0tncski7441UY+5z969f1i6XUr0C9hd3tQyoJRhgCe/51Q6g62TRstlLIvCHy8ZC+4yetClHpA17CbDxhcW9gbWa1kgYJhGYA4OeuR0qz0/xXbKscd687Dfhg3IAPAIPfms7ZXtvdeMtN0m2jtprS+iLslxMyOo54YAHDcdO+a3N5+zQPKJbW73BhjZJwF9sYpXhe0X1EsMLnvreYJcWK/8ASAAeaq5Bz1zj5pmpD1Zi3NuHoZcA4HXr/Ss7eRap4fL2ZjdFbcwWJtqsM8kAdqo7TXNRXzVNlIYUuFXbuG8q2SXX4GO/vXLg9HRNbNmL2+QeiQbjhcSZxtBznFTC5m1R/Ke3tp5Y19a4DZxznHUCspfyajNYTS2VzG00b+XEJCQzLxlgOhHPSs79J4g02+mu4rsxNelWkdIQTgY+ehKjpSly2Yws0ekq2loXjvNEgikZeNsRAIrNz2mgS3XlXlpvVySUiAGAOnI+9RXuu65fT2E896iz25IDLCNsikcgp0z15qLz7L9+EadVdGRC67CrHq2BS7vkywsUTQaP4avbQXKaefJViuMnAxjIzn5x7UDP4Z0TVbhpbGWSC3WQpiN9yhgMke+cc12zfbDJbrLMYAdm1jhTt5HpH3oi1Qaaj3QaS1sthUpFHhQTncx9yQcZ7VtqnbZUqpLZT3Xhu1gtY5kumUscKXG5SoOD05oOTS2SFys0Y4yrAGr2/aC1s7ecmGO3kO7DSYZVzgHAHUjB/Ohb2902zt3uFuFa0BIRm/ESO1VNoFRQy6ZIbkLFco7435jXJP3z3oyy06fywiSJKCCriIbv51eeFNX0n/5DPbXIsrq/dPMRlyY1z0jCkfiHUk1dyeAtU0xYv8Ju4bQ3DNIYxNgliOzY54+1dM8dg2rMHcaL5YlMbHznYbSzkAAdVAFGXKQ3aTTadZCKFSu/yySikcZOecdauNWKxs8LwCC6xtZS2/OABnPbOP51TvFcWizf4Zfyp56rvhlQPGT7YPUDsa5pp5RqiBhLauywxsgc72ABk9R6+omlRVprGp6VD9N5QmbO5neNQST+RpVr6cn2HJei1YxxoxPpYDnd2FPgZ7dIr63uEHmDdG8b5Kkf0pqWsEFoN07vM/4w68pjoCelSyRmWAzKigcLsXt8/auKtYsy/ZQa14tt9LvnWZmkmlj9YPIyT1HzWlltN1tbX0LpJbyqGK9Gwfaqu80jTNRszDdQCaQsCm7suOR981ParDZQLaQALtwFXBPA7fFP2pY2Ty7CRGiZGGUsTznjaOQf9qa6iWPBGU/hA7f8zRcK2yW7vdeb5u391sIK/mKgzFgsUODyAnShO8muqRFCDuEZIAQYBY/iGPeuRsVeMkK0e8F1VvxL7A9j81KkhMZLQesdVPPFRiQvEZlRApJVVPB474qi8ZGuwiJpYYzHGCqN1VW6/NMgC3EE4ZnieKXyyrpgtwCG+Rzj8qjE6pE+8yrwQShp+64t1ZOA5PXhuPfIorZUcl3qCpyQMYxwDT0DzKqsFUc4GeBTW2y4wNmTwQeKZIjG88phujRSTIp7+1SxolobcRCaMQTQAxzHY7Ku4AHqSMjP2obVtau9G0zyNO0z6m3jbAiViMdsgc5zV62pNJp1vYhIhBCuMgYJ9ySe9V97G8iMIfLLhco5HfqOlVt4vBpeyPwVqU2taTNaXkF3Dqaszo8ydifSBx6gParlLaCC7ltbqc/TTzBrpipzjbhgv+UZ5qHR7pYNkmqRJO68nyV28kH+Q9qaXeZZ54SJQjYO9vVzz+gFar7sGElxpsprvTV0NkufDFrbJfWhYwSMu3cGxnd79OBVVF4m1vWdbuU8TOiLPC9vAC22K3BXDsvuSOg7kVsfNgWdbyA4dCCHHOcfFDLb207+dLAJIySWJGTnsfbrU23E0lxao0/giSOx0/S7C2jkvbNY2jF5s2hXXPOz+EYOC2etbsJE5VtoJX8JPOPzrybTkGimWa1MiJJEYgyNjAJJzj71rNH8SzLocT3JS4kiGyR4PSfglDyDxW4+XjdhwvRq4ZRLaJMGwrDOait82i+XPcNKGc+VuHIGOhPfvzVLZ6wuntZWM2WLxKrYIxGcZ5985o2/1+0toHf8bBiqgAZJ+Piui8sXaRlwfZPrunjUdIuLfKoCobJGcY5/tVD4c8PaRcaX502mW7uz5LsoJbHenw+MUeGQSQ5bblO2SeikfbnNFeGLxptKnQqD5LHaBx1GalOLeCp0C2WkbdfulRXjifJLrycZ6Z7E+9a1RtAA6DpVB4TlvbrTJL3ULZbe4nmdggbdhM+nJrQV1iqVE3YqjnjEsDxt0YYqSl1FLVkV8OmqBk8V2fT1I4o8EinHkVwl4kkFmUu7QLmoIZbliIYWBmTmDcQBn2Px1q11IgEjFZyaUxyhx1U5rnCXF2aNpaecbKJp+JioLj2PevO/EckjatKk11LJGkjBBnJXHUVt9FluJtPka44YyMVGMAKeR/WvOL2bz7ySSZt8gbJOMZOev3rp5ndUMV2WNtZ3GpaCRZ7pWiumZ8DnBUDpVP50kd0VgRmugSiqw5B6YFHaTe3lsdSaOWSKFIlciM4ZySVHX5IqDwXdSS+IbmfWIoYo4ULwXCuPWe+QehxnmuMPG/8Af/i6NNpPALMZ7XfFcRmFtvR1wwzUcE+6DytzSPGoDM2Mgn/atT4qn0vWbCDUIJgZIht8voxDc8/bFYt7iCBEjdirsCCxUlRjuW7fnWpKHWgzQbvNohvoblIHUZaZWAZavGs9f1CwsbmVJJkCZSUHLtk5DH27VmVtllTaFVkK4beM9f7Va6Bc6tPOLDTfMVwpQ+oYRP54rMEm6YqVDtT0+7syGvEkzL0djncf9aqHSLy5ibUs5JwmRtc+5P8AzpWuufDiaXp89zd6gX1DyTGIFk4YEg4APOfms0wzuKFXSM4ODgr7A08VF2WzNWF20HjFRLoUYiudgLNjyxgnoegB4z8CvZLXU9MsdFkjtLrT7S5ZCRs9Sbu3AxmvMpZyNWt4LuO4ij27zL9OxTHboMtk+1Plax06O7urm8DguGhl2FIyncMrc7gc1tyklgy4qy61DVX1S3g890e4jQJLIEx5h/zAdun86wfiZvEEjtFaW1tFD/2hOZcsQeh+Dwa2Vrp5n0VtamvbS2t3P/TifKmVc4J5P6Ypmv8Ahy9vtPn1PQr6OCC4IaKWFDIGiAPXrisKLvIt49Hm1r4QvtCgs9eur5AEm9cdu26RVHRh/mGc/pX0J4Qj1uUzXl9eyyWMoU2sMsAR9u3q3tz2rwltE1zUNN8i8vUe1R1Hk7SrhQeWGehPzXuen+LdIt9IsfLupGjRRE/GChCgEsDzj+tdk0svZlpv9oJ451K6hkSz8oRxyKfLmU8sO4z2+1ZDSNQj07VlE9mtzYSJs5jDMrgcH3xWltfGmi+J/E2r6JciKezgSOS2YRk5OPVyO+T/AConWfC2ljT7m9sC8bxpvwG3Jx1HwelZlvkhXoy13cedq2yzhaazLkxRqMHn2oC+ubTeWWJ7ciTayu2SDn2/KopJDb6jayfUND5Z3Iqf/cx1Bz2+1TahPHHLbJ5YfzyAAI8Hcf7Z7/nXFbN36HQLczwefHCz2i5/e4wAag8+0Dg+Yyu3qIYc4+1WV9Fc2Qn09JonREEzBH9HbHPfr0qtt4LWCYzmFPMlT8WTxn2z0ppdmM9E8Ti3mNyqR7zlT5q5DA8ZqaNra7ggguZHSQI34Wwp6kYP37UyIw3EhjjdUmKMW81sgAdv9qFube4TS5I5WhFs5AYjIBYerAHUcd6d1ZfKINZ1GOM2rR6aXulQRvNEhCFcjluwPf8AKorzRtPupZFEjXcL8KVO1WBP4vt8UZEfOso1t9m6NCrMAfVz1PPPtU9xeSQwyR7RGjhC2xeGYd/jqabwVLaM7NoNrFqP10UeyQDYBFwGHfcPc1qZ9bv7mwhs7iZZYIMlWZNpPHA/KqN7go7TSHchIXJUgj/aiUSeZ1FsquFZBI0p2qqk/wCZuOc8Zqm7STKNL7iJryW4jmQOVYghSRyD9qZElwttIix/UXCRpuDLjAHGQf79zVndWcumalE19YxeZDhwjZIfI7kdeDXb6e3uphJDbRWwK8omQT9yT/zFFqlQrdgV3HGZVaLzDuUFgf4T7fPalQF1bzGclbgICOgFKu1//IqRdT3c+ozM8rI8hHXYF/pTrieOWNNqbRt2sQ34jnrTJJSyJj0jvn/nNRsAGddvqY8HoOnWvPFIx+Tu0NbqwySCQPjHSjD9MunRzR+YZt4WcsMYJ/CF9++aFKBRGUlUvjoM5zVVcy6lJqIja3LWTMonlRyZFU9doq3oui8S3naFpghEZPUr6R+dMlXKhVxgHg5xn8qvdTvdLn0y3gsrlzLG5MqHOSMDaSM4HT+VZwys8+0sdyjAAHH2plSdIc1bDoL2Swd50O13XYzMoYkYxQ2nsdanmtolEZSXbJK3pCnt16/lXZpWVduFYYzh+Ap+9KRYLd19BeMnaoY8kfepUaTLPTrDTb7UbnSZXuI76N2VZ2YeXwODx1Boe9sjah4ZCN6EgsOh+Kr7j9yC6KZHTomcCpIPqXkCPIV3dFzkfnmj4QUk7GRyxwtgL+7C5wADn2FMjuFnkRoVbKnBV+MCiEYJIY2iDyM3pGeCPtUVygkJmhRAcEeWCffjmlbB4I9SulgdGxtVTxkfrR+ktbXVjbjaQ4GJSrZH3Unr+dMltRceWzjdE5KgOPSfzPSjLC7n0PRE01REYY0ZVcwrvUEnjPf70WuNE3bRzyhGxaM9f83XFRGQwiJ33LC77GbA4BHXH6U1bnzWjkKZLDAGMVwSGZSZhuAHO3jGe/NDVLJrHQSmpi6htraYJ5cY2KyoFz96mVi5YpIrEtsfYQBkduO/SqyO3WJH8qUknpu5wferjT9euW0prN7OxN0WPmTRwBRnudoHXHfrTV3nQ2QKgUMpaTA6A8jNNt19bvHI8UkjBXaLgnt+dRXEkVuouJpYo4gPxyPgZ9qPsNl7Gl5aSLcREhm8onCjI6giiP3YRO+i08SuH1IxKgXyiqGUc5XHf7VRyy7DCPM9TrnaOq89P+e9aVtCutY1G/uEdEj894wH6nHHbtQN14du9MmiknltXLNhC7Y5H5V1+nLszaXZTExkv9QCodMKik88+4+K2vgzy4bKZEKlfMG3aScLjjrye/NeeeJ7bUNJlWZtbtbMi3MhVIhJuUttIGRyfipvDPjjQm1aG4vZ5PMit0TzPL2ozAYwfk10h45Q+6QOaeEezgADAAA9hXDmgdM1W01WEzWsvmIMc/fkUTc3MVpC0szhUUZJrvhB3RKzBFLMcADkmhYbgXcmYXIjQjJB/F/tVFNPceIJljtmaO2U+rPGfk/6VoLO0js4VijyQOrHqayrbvosBNNklCRk9cU6uYGMdqpLkqIzV7ceY5waoLtvUee1a690VJQTA2xvY9DWU1TTbyxYmeMeX/8A1AcrXmficRs0thczI9pbp5LRvCrP6jvXA9unPFed+JPENvZ+L0ldREqnyXTymZSvctgcf1pkP7VdAstQLEXUrIhhEyKv4R3A79Kp4/G+j6trQhjSeOW7lCrJcYABJxk4zXfyR1XQRnTNlb2sQ07UJFu4Ghmto5VZAdq+vpjrnis4ZszMzKWGOcDGDVhpl5Y2cV99ROqK1tJvhc+vcpLDge+P515zrPiS413VbG2t7aeGOV8iKzyHbttwD+X51w4z8jqvwdLSWWbX91NdL5AUNIpVVIxtz1+wzUcjRxhYpHEjDIwV/EO5+eKNs9GX/D4DFAYp1T1QE5Kuv/cUHPIXgEnqarrYJ5j7JUcDeuWO4gnG5R7dBRKNP7iWUNKP9THcR3DbB6fLABQt1578UCLNtFFzqOmxTy3smSwMrKX+/OMVY2ViYbaW2tTHEZNz+a4yQQP17dKUFwZQYyGcgZJA44HJPtWOq2VJFXBrc+t+GJHiuptP8SxSESCRCQ8Z7gkH4HFTeF9R1rTLWS01S3TZMEilDAFmjXPK/Jz1PNNmsvqNTgm33A4Ckb/T98Zq817U3XUxA00UyAiSOURKMg92x9uldWlRm22Dm/hvoGie5cODugWQHoOykfb9ar79A1lHHdSQywRc4f1GMg9D/Wqp7+3sr2NPPRpJmEMYLAAD49gM1dabpjSb5mktZiWDKxY+W3bGSOTxWGs2Lb7JYWl1XTXgMZuYWzsR0yEz3A64HtVvpOia5Bpi2Ftc3Fvpao7YIIDE49IHWtHDaWslmlpaCO1ut5fc+FDpnkbh96sNa8V2OlQx7Ct1clhhUJGMdz/pW4pJZBtywjD634Xu9FijW7mE8E4IZ0GDjHIPzisTdeHLS8vI4tNjcSNMDKl1OwEiAZPQ9+lbS91K/wBdMhnuPNZOQinoD0woqmvbZXvLN5IhGYn3xnzCMOOf0x/Osp5wUlijT+GPCS+Abu81yLTjJa3EBcIG/eW+cEpycFfnk9Kv7rxjp06G0DoTcREKEBCop7sD/asnF+0O8e6h0vVJSltdkxm5RFPl+wPvUGomOzvp4Y4S4jYquQMnHuO1anKTKEaQ28gS5Vo3UuGBwoGPg4PbioYrprSysrWdlP0+UiVcuF79eT0PenWiR3Ef1KNLHdOxVIgNwK+554FDRTIlw9rGV3NmRwDtx2z/AGrkk26Zp/B2+1G3tohNPMsacD1GirXSxcWBvrXWbBIC+AZXLknuAF6VXS6RFqKgyW6TqoLuGwxjAOOc9Pyp6JBFZtFEkVsqgIqoo6AYzjHU5rSyjLsHgnnn1R0+iuBEhL/UIo2n9P6miz/063K7PQ7bmBJOf96F0wXuj3Cpb6lLJz5soccFTwF29McdKtMX2taiiQx+bJMCyLHGBtPc+2OKeNukWnkGtbyGJLppgRGIcRHGBGcjLfPtV9beFtRvLBb4uphkjDx5bd5u4ZGPmqbVfDt8kYtdStpIg69U4yueeRUmn641hoCaXBcq9pZyE5JLsmP4cnnjmtuKgny2F3oFVDHJJ6NmPw7ufuaFgcMZ0Yjygw2qcneRzz/rVlZH/FtNOpWwRwv/AHo0LHyxnjqBwT7Vm1tdb+qf6iKFrQnLRrM29uf82MgY7CsKNPIt4wXF1MzETebvkwVCkkjPtzUUUQFs9uUkMZBLBickk569fzFWep3Vp9NbQWUM0UcSEEyAHBJ6bv4uO55qpe5eK7V5FUx7SGAYg47fahOsi7dWdeW4cjfbySuBhnHc0qha+HBjB2n5pVvhB5YUT390kNqxmlSIj8Dy9M9v51otP0Bb/TIbmbVLWATxllVjy5Bwf5iqgxxQ3EdzEIpWKSRqxAZQGGDx+nNOiyoRBI2z/KBwK5csGbChBImYsIRExJI5wR3zQ7y5jJLsCjFmLdDinnidUZyIncAyg42r747/AGqs8S6pDYafJANnqBPmFTll/XFc5WkbhFyaSCI9YsIioluICqsNyh+q55NEXeoaSbktY6lE8ZxgH0kHvXg91dvcXcspYruJOAai818Z80n869H0G9snKGT3M6lZrGzCeLKnOc85pyalpskYWW6QL3DHGa8N3tgASNnqQDTS7bj62/Wr6LXYcoej3ZdTs/O3RXsG0EYJOakkv4LYSy/UG5i2hpmhO7ycnAD9gT2FeELKViYmSTJ/Dg8fnW80CYH9lfitQTvBt2J748wVpfp7TbfRco2kj0G0ks7uwN39bHblDhhdNsAPUDPc4oAXUQEk6zxGM8b1bjNeIfUuTtZnKZyRvPNFWU0ojnbedqpnBbqay/E12KcXuz2kanBbQo9zcrkruAYY3Ke4zU8+rafHdhHu4HwRgxtlcYzXgpu5j1kbgYGTnimi4kK43VfQl7LlHo+gY/FFlDHIgeE5O5GxlkPQ7T2yKgur+0BVpWeFGwVDA5P+1eDC4cNlGYfnXWuZ5Ms8rn7tQ/BL2XOL6PeP8fsDKf8AqMmRsscY206Hxlomj3K3Q1SJWDEMCNzLgc4A7npmvAjK/B3vz811Y5ZpRGqs8hOAAMkmleDP3Owc41o9m1rWtP8AHSynSzsCTCWRpx+EY6k9gT3x8UTfeLNW0vwYRbXsLXlxItqsfmhpok57YyOmKpf2YR6zolpqt3Y2Alv5VEUEM8eORyW59uartPXUtV8YW89yf/qD3QZSjhiOcYwPv/Ku8IxTUEZbdcj6I8MW83+G6ZPJJM0rWgafMuAXbksV7sfeo/FWo6bYgJeXgSU4khV5cHd0BH6VfafY/QRyKJpJBJK0nrOduf4R8DtXm/7a9M8zTLDUUiJEUpjlk/ygjjPxnNdZTabcTio3GmYvxjevq+q28VqiXm6BokJIkZTvySCOnPf2qntdCvoSYpbOddrcjGMHtj34rXeBsaF4W1zXljBljRYonYZILY5/n/KsFp/iq403XH1K633bO25ix6t71njxdGv9uD6P8K2MWleG7aMKokaIO/Y5x3qvt1uvFF350rGOwQ8Ad/t7/esJrX7VrnUW03T/AA6PLuptu9yQBu7rz26UV4W/bDaRhbHWbNbUoxXfbD0L+X+9GJbNK0j1y3tobWERQxhEHQCpqignSeBJYzuR1DKfcEZFSA56Vo0dpUqaTjvUR0ke9Yj9putR6b4bkthcmC5uwUicHBUDG4/2qfxB+0TRtEwqSx3kozvjhmX0Ae/zkYxXg/jzxxceJNVZo5ZhaLjyYmIIT3HAGc1zmuSotZM5JCX4j5A46cfrWg8EQPH4otbm4t5mWMhYisecSMQqf1NZr/EB5Ue0Ylyc4HStro2pw2uqWlykihHvVEMY4IIPoJB525J5rM21F36BJe8lp4AhuD4x1DcsaxRC5bzD+L1BgOvXnFXGjaRDZaiklnbu18u7ypSm7BYHcQPzrGeHLm7l8az28TOFklYTBDyEDZbFevapcWWiW9tJaxR7HyWFx+PAbAIYHGPbvUoycVNulXQ7k0snn3jrT7/UruO4tZpbBrWHY8BckOR1IPGCe+eteXalqF5Y63dPa3DxbpCfQxHWvf8AxDbSXglv7hmeGcFhsYEx8fhOOAf96+f/ABFte5t541by2iC5I7jOa5wb5cZHTPF0F6X438QaTdrdQanI7Jyol9Y/Q1bD9pOoS3Be9tLRo36rCnlj9BWGYKr9dykdRTvNItzEyggtuBxzXXgtnLk9G80/x/HDqQa4tXSExspXduwSeCPY1bweLtF1ANFLc+XJjG+5UjI+/PNeWMWaQbiMnpmnhC0jwykI4BOT3PYVPxxWR5Nl3rWlQ3Gou2lXsd2Cef3nrZvge1WLa34paL6Y2zkgLGGaPOwLjGPasjlQmQxEwbAHTiirDVb/AE66F1ZXcsU6ggsD2IwetXFVnIcns9V8L+JdfsNZtLjXBBPaQHBjwCwBB5B98/1qLXdZ1PUL+e5sooY97klpX4Uf37156viDUbOeGQXPnbCGZH5Vj1wf6Ua/jOY3gmFtbGNuXRVIx8deK5Px5WDopLJ7F4e8VX1hpIn8jTizRBfNii9UuOxPU81Qzag93JIt3GpaXJACYAOc8+1YuHxrYxW6wfRXCxpkqRIOp7kf6VpbO7s9TRmsrozwRsAzSJt9WM9OuKw03ljrROkEU5SN7aPC9iwOT74xRS52sByCcHAzn86GMksdqtvJGm0yFi6cs3xxzUqXPm2pt5Y8LDtiQO4YKuOSR9v6U5ayD2GxWrFrUmPCkbo3I2jA+ajlMZimgmiyrHdlx1/9VyO7a3iggaR5Io1CRRhicY9h2FOEiTElpQHAOVI5Hz9qnnIJrsDM8Uo3BJESNsAxjBYfPuOafNI8MoOzDK2EG7rUsqsGG3a8XVcDn8/ihZxJNfyyGRownKRK/ox+dUV0Ngt1PeygvAFicr697+lB2OO+eaXh1PEGnTm/g1hzNG6/VR7j6kBzsA7AjvU7SFlYEjBUE89x0GOtdj1R3ZRcbFZBgqDkEfJ963pYMvOzaar40n120P0ytbKRtKbtwNZK0cWRnVYsszbyB1JOePzouPUbMQ5Eq4VvWoxxQN7fWkc8chYZkfZGHGM/8/vXNZdm+kyJdeN08caSTjaTnI6+4HxTNQ1zTorpLMTSz3cmFTMe1FJ6Zb3+ajV4JZfKSOLYnIkQ+pfapfMSGQvcxo0W0eplGc5zx7HFbSSTsy8ou7XV9Og2NPam7kWQM4J9GACCM9+e9Aal5F7KzpEsQmYkoMYUE9qr/wDFYYXkTySrN0CnOQenNWMVxAY18xGBfkAjqB2+1ZSdplWKYN/hUSAJBYxBVAB3HJJ9yfelU0l1DNKzpuiXPCLkAfalXXmFIImFvuUQqyHGOOQTToh5fpYu2QMFuvzmuD9yuOXyRkMMfpT7dvNso5JmUT7iGROV284596860C+DjcRl3YffFeZ+NNSZ7k252iQ43hWyMDpW81XUI9OglllkXCoWwR+grxq9uWvLySeQ8uSavGufkvpHT9kOXbBSefal3roI55pEAKP1r2nA5zmnopdtvUk4H3pZUso7D8qljaJHL7ugyoxnmiyLW48M6lZ6iLG8tZIXDhWIG/Ge4x1/Kt74O8MXOpeDvFumWxUu8UbIzgoCUkz0PI4FeZNqF253tczM2AAfMPQdB1rX+GodYk8N66sEc7rd2oZSjf5H3EkjpgA9cUqXFNvRekVd74J1Cza3SRo/MnQusY5bAOOR1Ge1B6tZxaZbJax3CXDN6ndARtOPw8/84qs+ofz1kaRyRj1bjmu3l2txdNIqhR2Aoat4N3RGIWcLgjnoKXljjLBfvTfMy249e1NEp5+aWZseqjYTnvSJGMVHn5pHmigJml3Ou4cD2q78J3AttfiuTD5giDFVOeWxx0+az4zu960vhtbu2tLy9iMa27DyZGJO4Z7rjvzWZ1xaOnjTclR714Unuk0y7mFrbSXPl8vNIVXk8qGHfBP6VUeHtFjf9oumTWVt5ES7riSPPQLwPvjOKZBf3JXTtOBhSGKMO8Kc7U24BJx+InH9uK1HglY5/Fd1IhJe1tAkgPbe2R//AMmufhl9yxVIZ6aPR8kdTx2ql8VaNa654burC6maKJhvaRedhXkGrC1tJYEuBNdyTLLKZF3YHlqf4R8CqzxLcW2keHbu7a9FmqpjzigkJ+MHgk9K9GEjnWUYTwTLfW3gbV10zTheTw3W1I51Cq4A/EQ3XgdK831Lwl4n1fUZ717KzVp2LiNLmFfyA3VvNS8WeJNA8LaTdRWYd73dPPJFEuGy3CYXIHoxz81krjx/os1s88OhJaaj5weLy1V1UbcHO73NanJx2g4tLDAj4b0uICyksNeXVyAgKqgg8w+zf5c989qYPBraRqU0Ou3cdokZCh0y+Sc84A4A75raweMtZ07R01WTUNEuLRVSX6Jpy0yj/KBjg0C3izw34gW6SW/urBpGErLPboykg9nOWx8GmVLD/wCDCyuX+f2L/W/HNjp/hC3XR9cxfRIkUSQKdrHcBk7xnp9s1pfDmv6i3ha3vLy8hurpnKurlY9+egQ8DPTrWA8ReF3Fvpd3JrOlwK75t3kgVQRtJy+FyR26VWWWo65cTLYvfaQwtpmkUJbI4DAkZwRj5Arh5JuEmv8AP7Hp8ceUUe52GoXtyiiWKPztyiRI2yIwevq6E/Arz39omp36WF2ba/vJIVZQDHhV35wQCuDjpWn8OaRfnRGafUTLLPuLoq7FXccnAA4xzQfjmyW38IXBs4jE+QdjDPcdB+VcpfUtJ/3NLifOUwl2sFhm3H3U81WSK4BLAgfIrVy61rNhbFo7uEqx6FFJHxVJPr17LEIv3CqrZBWBQx4x1r1LesHC21kql3uwAHXgZrS3V2I9V02zl3K1q0UUsrRhcbWByO56nrVD/iNxuyTGT/8A2xRR1N5b3z5Npdzk7l3f1rn5FeCW7NFoWqjQ/FQ1KJt+HkwQMHBBGf516rr86zXqXAmSSMwRlYnOVXKg8fn2rw6G+GRG20Rh8khRu5r1/RtQsLyFXurS7nhMA8vy0CKDjHUHOelYkvszv/8ADonbpGn0jVY7K3iBj8xQoFyD6t27+MDGMDp+deOftS0yz0++26bNDNa+a0n7k5CBgMLXovh6+l0yfFxeK1rsdDDLEG3DPAJrIeKbewv7uVdQc21o6q/mW8Khm2kk4BOM8iuXPTs3HP8AQ8jAH8X6VJAnnSGIdSDjNHXNvpktyI7O6lVNxG+5j24HbO3Ndu9LZNTigt7y0vHfAD278E+2SBzXpTTONUVyqjwuCSJARtUjqO/NIFSyhs8VYapo19pk0JuLZ4xMu6LJDFh+RNV5V0KvsIPyMZqTVhTNne+C7ObUFstIvDNLgcbhIXyAfTt/pTl/Z5qBumiiuElu4xvFuIJBuxzjdjaDge/xWQS4lsp4rq2nlimByHjYqVPwRVpb+J9fsJVlg1W8UHLbTOxBz1yM1h893Z0/8egHVbK70zUWiu4PImPraIYIAPIxQOBtDAZH9KN1HU7zU70Xl9L50rALvI6gDFQRnyJirNmJxhsVpN0YdW60Rg7QGAbaeMmtT4L1RtNv5IGQvFdRlFwBww5HU8dMZrLYwSuTt7UVNus54ojHskgALHfnc3X+nFTWCWz09Z3dzuBR2wOF3Bc9s0bHBvRnyY94I4PFRafAL60tr1ioQRh41WXLsw6gj/WreOO3WGORMo5O0xue/euEn/I6NewG0glMD787+oJ7D/XFQyXP0lwrMGVHOC7DO3nGDjtRlxcJb3iKyyBSjMHAyGI/h5PWrbRl0S70O5uNQS6FwQWCNwIyOnTPJx0+am/ZjWCl1GyS0vN4mAbbjcrEqVP/ALFClgso2n0j0tvHpPz71JHI09zKs58pNnpZiCM5HJHsOmfenhvqbSN4ykq5OybGA2OD0/SsJ1hm6oAgCkuigFgctsPb4FQeRIEaOOMsFOWPGeT3/L3qdRFArS+YsRmkESrt2lj9/wA67c2LbpbRriWyUZaSSKMOWBHPeuiwCt7KxMO7xQQyEMcu0Q4B7f0p0sKNIyvIxmUnCuo9Oefb4o620aa0iaK21GeWFwOZlx29hR0WgNFabmkaVy3/AHmHX4ArVrbDOio06J7eItHEod/UWLZUnpx3owicvKJQGZ0IVnGeasDpZbagb0rjKg9OpqxuNJS3tVlukS3RXwkm/fvGM4wenvms4ZdlDBcSiO0juoollXd6lXIkHI5Pb3o6KUOcbI+hUKMZ+5ptx5KweZAdwByDtDVU2OoWV1fPZ71G0Hc5yMc/7UJJvA26oMB8ssmHfacZRcD+dKpJLdLhtytPIB6Qw/8AdKuyjKtGAtyjjd5hjx/ETjpUqMiW7vKzghcx7VyG98nsMf2qu2h49jhcgEgDqPmgdW1dYNPkaaNgIx6fV1GOD8c9q8krSwdILk0Z7xrfwyKbVrpRIVEreWu7cT0U46YBrEbIMgeacdztzXLu6e7upJ5GJZ2JOabBa3FzvMMLyBBltozgV6fH43CKTYeXyKUsI46RBsRuWHyuK5KiL/25Nw+VxRP+FX5tpLkWdwYYsB3EZ2rnpk/NBsMDHeuuTmcxUnkyHojH7CmLjcMmtfo3j680W1W3isLGdUIKNMjErjsMMOOarokr7MkFbsp/SvX/ANkMobw14xt2IB/w12APfg9qxh8RTaufLisrC0ZTu/dZTefnLVt/A0Woy6nrEz2sES3WlylFtjmMYU4zz1yOnzWObapqjbglTTs8ntrVZSGndo4gV3MFyQD3x3oe5SFbqVbd3eEORGzrhivYkdjVzrt7evHHb3kEUcgAyVzubHHPNUffkVRlaszKNOhgpVNsTfjOR7ipYLYTOdqswHtWrRkE4NERC3OPMMnXnaBWg/8AgPiP/ChqQsMWnledvaRR6CcZxmqfUtIutKuBBdoEmKB9qsG4IyORUpIXFgnoz6SfzraaHDa3+hW2jRTg3F1c73GM+WAAckd+lYnbyAvJPtW3/Z3pcn/yEzzRyRm3j3BSh53cD+9E0msmoNxdo9M0/TobEpCokJHqLueJDjHP9h2xWy/ZnaT+bruovt8i6uESIhs58tdrfzrEXetWsBWKWVgSSmEjLFOuen616Z4BH03h6O3kaNZHZrhVBwxVyWB29Rwaz4E8thNrCReuEuL6eDc42xAEffuK8t/bVfxW9pYaaJ5CZHaZ4g3AUDC8fevWoZIzcyxLMjyoBuT+JQeme/ODXmP7RfC1truvxzzXDx+XbiJVGFGcnuewzmt67MppK2ZS58T6rB4I0Wz0S6jtbUQSR3M2RgSDJKEkdSvOPkVhPDfhHVPE+owwW9tMkMgZjcmMlFABOfnnitq91J4K02bSWtv8VtL2ZkubdgCuAi8ow6Hn56Vvf2ZyxQeGbm7s9Oe3tV4WBpRLM7DucAY/9musndu9mE06SPCJvD93pN/LbaxpNysrwMYYzlCGPCt05HXirnTP2ceJVhlvLm1W0SMA7bpghcHsB3rX6/4m8WjUL1NFsY3E8h2zW8G6cLyQp69M4zisKl1f39+8949zJIXO5pCc/nRai20jTztnr2vWGi+JNLs45Nf02GSCBYypjGdw7Zzke1Zqx8Jzx38Uthqtm9uJduQpYMw7n2Hf3xVd4Z02DUNUEN/ci0tyrElm2erB28njrivUdD0fSLR7GGyvrd4iCZkWUP50v+bg9R0+2a5Smnlm1bVI01lf7ooy88VwzlVBgQgDPc89O9YX9o2qSfVNp8MzAeWPMUOcA/atrcy22jWc0ywLFaQws0kqnlMdAB1NeUiM+K/FUtw4mFnKSRIfRkKAAAcYzWbk3xaHEVaPMtTtVt5BGZQoYFtpbrQWu+HL/RJI/q4dgljSVDnIZWGQR79a2w/Z3q134qjtdQlhhs3IfzfNBPlFiAB/5YHT8zXtuo+G9E1nQU0jUPKkhiQJGQ4DxADAIPuB3r0tVFXs5o+QjA5UkLwBmuRo25d3UnAFbPxJ4dk0HxJfWGlw3F7aocRyeSTjP8Oe+PcVl/otRFyC1jOrA54jIwaxTG0iJVA3spzt616/4bsRpunNI1xLIkiIzDJKjIBBC9ORivKYdM1FgdtlcEE4P7s4Neo6BpGo6X4WiutTdYIrg5QyNjgcAH2rn5Itwd6GDXLGyy1ayln02Y2iD6hxlQW2gN8+1Z3xDHPLpdhHeQxrIFeGRkbcpLAYPT+dWz2mkeJNWtVvr2ZtPhy0j22TvYnpx1A7t0HHvUviTTRp2jyW8EomsLeYNDMCCpCHO0+5968tPjs9EJJvH4PDJlMd3IIxwD2pkm4vuP4hVhq4Ua7cLCnlKz8KOgB5/vUdobC31EDUoZ57YcMsMgQn7Eg16o5SZwkmm0DF5EkSRcxkcgg9KluLyeaVHkmeXAyN/OKutbg8L3D2s+kX15bRugE0F1H5jRNnk7hgMKrNbsrTTrxYrDUYtQgKB1nRCmc9ip5BFP2vRO+wqa4k1yDy3TT7YW8eVARYd2Ov3Y0j4f1iOzaV9NudpiDqwTIKdSeO1VMbokiO6CT/AMT0q5lurG5iSULLaovoKxMfz71mTcTSimkmU6xs0JUqVxyCR/Ki7qzMVsqG5tJChOPLf1fnVwfEOrR6aljpWoXL2ZJBhYB+cYzgjjis9cwyoiO8Zj4xyMZ+abvRlqiwttC1J7b66TT53tIcPK/Rdvye2elVb5Z3Owg5z9hRCtImnsTvKsQF9ZwAOTxUkmoXRslQzStF+FskHpS+SeQVPs0vgy/Z7eSyLIuDlcjJx3rUPG8pi86V2RSCPVgVgdI11dMRUFnaEu4JuPLJlQeynoM/avU4IY5rEXT7Nk6+kA5PTpXHyJRlR0i7SZCLGWNoJnuAVJyqMm74z1qKG6vUvbi3jkaKIvvkwCFfIxnr8CrEw4u0iiJd5CqoDjk5/LrUNxaTpIyFlZ937wjkLj5HfNcoy9mqsAlgka0KSMZm3HDH2zXXiuFmV0GCB6U3nBP6cYo2MskUkjgOiekHqST04pmWkikMZU59OSOn5d61x7C8EPrkMcTyFJyf4z0z7e9FvDDbweU93v34J2nqe+c/Ga7fKkxWSCNgiD0eee/5VFcW1rKsbzNuZeY2Dc5x2q5F8IlWZY3Aji2hQAp7EUU19cBNuMxk8AgcZ749qq44pVLhrhfJb0p2bPXmpB9Ukism0wgbSApz9xS7aC7CXlSHcq4ViOi9/wAqAnma6R0ebLEjYrjowp0s4jlCbcvvwATkmuIsdxePALdgSgk8w/gJz0z7jFCwVjLm2mbymgeMMB1PHTnn/WqpNLDp5wtT9VuaQFpNwPPHOPnpVurIJpMgmRT0I+feiIhHMZCVKHAAIOR8n7VrlRL4JtFEUGnBG1K7txvbEcEAZcfcmlQjxOGxEIQg45YUq0pSow/Gm9jSYXsRNC6SEIXcBtpXHbnvXmfifU5bi4+nYkHq4PX7Gt/d2c04u4rR4v8ApIBcyI77Cy8/h9yMV5q9nBcTNJLcSq7HJ9I/1rh45RcrfR2Uaha7KfZzinK7RkhHYA9cHFaAaBB9EbxLx9iuEK7QG5Gc49qGOnWHOLmfPyg/1r0LzxOf0pFZ9XcCNkWaQIcZXecH24qA56n9avF06wMe3zJSSfx8D8sVP/hem7B6psjqCRz/AKVfWiX05GbxjmugkmtTf6Hp1vdBFkO0orehtw5Gf1qGPSrFXR1Zjt5OSOT9qP8AUQqx+lJA0d5DptmbZ7GCaWQAl5Acp9vvW9/Zv4tmi1y7tbewghjks7iYKpJwViLDGT04HFZOTT9NmZncys7dMNgCrjw5daXoF812ls8shhkhO6Urw6lT0+CawvL4tyT/AMR0qawqMdrmrS61qkl9NGkbyAZROgwMVWnJOa21p4f0rU73yLYLHlSw3zHHAzjPvQ8elaVETutpZAVxgv0PvWoebxpUjnOE2+TMkG29KcrFB6WIz1wa1TaPpiqJFgdufwNIc/0rkmkWm7P0JAzgKrtx/Kn6sTPBmc+smMYTzZMYwVLHGPamPN5jgkHgY6mtPFpFnM4RrJosnG9nbA++BXLnS9PiQBLUsxJBw7Dp0PIxzSvLG6o0oPdlPpUX1es28aKRmQZ+BXs/7PNPs5tW1GW+mjUGXyoklbCsFXPLdhk896yGheHtANle3d20ttcQwh7VEeT98xB7gccitZP4Pj06UBtJmFtA6tFeNcsxvGPVihOAAc9qNTbXS9DqFMOuruDUfEt6+h3Fhb2FsQHeeIuJZAOQgHb5NA3t/fQ3JYXEgYklX/CSD/QUdb3CaI00vlQRtIu1z5SsACfkdeevWro3NhMIbae8gCtENkpjDZwDx0zSpRc60c5RajZjkvr9WMkdxKHbqQxyfz74pi28/wBWBeTvKrqW9TEn9av9IKyxrDIGEImYbkxnnr1qx1JLO3vD/hjtKjJzlchQeCB/rXg8v6v6fkcUj6/h/hkfLCOXbV6wZTU7i6eZNowm30bF4x0zRen319p8IWC5kj80esIMAirBlEblSGBHYnpXM96v9ZL0exfwGG1P/wCg+1vrkzPKJ2EsnqLqADmoiJYlwXGeTggc1EuBHu6Yb3+KvtGs49XgmgM8UYTBYv2+RXs8M3NJnxf1n6dfp/K/Gs0UwnSRGtnRAsgAcMoOcVp9G8K6XPpkGowobW+VmYTQ8HjIBx0/lTL3w7ptquZNWgUnBJYdvyq48P8A0Nnvt7XVUudwyIyhHPvXZLD5I8ybuyyt4oHs47eXFwJ48yOeRJwMn86x3id4otRS1swIoYUAMacBTz2rYS2Fy12s1rdCKIRPGYQoxuOMNnrkY6dKwl/p01tfSxzEuQ2C3+alpi2lZXNdzwuXQkMvCtnrU8GozTuTNIfMHznNNltSc9u+KgSMgl2A3DgfAobbxZg7MvmTFmJYnnOageGLO54+nI+akfzCTjgmmPvK4bk1jNGiOJRtIIIJ7A0XLrd4mnQ2otjPbQPxwp55Pc1DbFBJvZ1UDs3OaH1rXbLT2tIXjVUu2MXmA4CvjIP9KuvZLDVYCE8UWmo25sE0j6KGEIVkgMeW28Mj+2WIIFVKa3r2hQ6lc2Xh+1u9Pkk9UVy27ygORtAPI/0qb/DI4I5yJlSViWwYxhz36daDuIsA+dHKQgKhVYj88Diubk28P8m4/blo89vxp99dT313Z39vPIdxSFRsU/nzVbHpltcDzBqkUTn0rE8TFs+3Ga9NCWT3qQrKouJVZgGY8gA5BB45waH8i2WTe1tD6CCuIwGU9uR7VqMqwgaumzzYaDezyMsawsBn/wC6q8/ZjTrXTXlZoLiyvZGjO1RbICSc9+Dn8q9Gfwvpl3I9zJayAynPnM7ZY5680Kngs2rn6bV7q3Y+pQhwce4pc+goxF9punxzwKt3LaIyrvF3EQ6HvwB0quu1WDMMcqTR7yVkTIDD3wa9Bn8M65PcMz6la3bAYDXWXbHtkg1SXPhnVI7qSW50ZJw3IaJtoH2ximMsVIml/tKPR9UGk3DTm1juPSR5chIBPvxVrF4pSSAieyjjVWzmNQxyf/yqK8tbCS4QNp15ZBE2ssZ8zewPJO7pQM2nWTusdteFF2jP1S7SD36ZqlGL+5rJqMpRVI3EnizQPEGmyafqIWygdGkVhAMRPjhVKjOCfevNyqiKVM7tpyGB4Iz7VYvo0xjSO2u7e6kZuI4W5HTrnHvXdS8Navo6xJfWLxvKu5NrB8r/APqTTGO2nZSlaSaKxfVbsQwBU9MV6Z4Sv2v9AjjWJR9P6WIblj7nPSvOJIri0hKTQyRiQcCRCuf1q98FaibPUmgkI8ibAIxksewH61eaNp/AeN5o9NRGWRGlchk9SvESQR7/AHrkSySMZpEQAEjcCQMdeR3qTev02VcYJ4HcHpyKckKeWrCUM7A5j59Iz3rgr2PwxF4RMqCeBC3G0tt3HHWlLDNbqGljCbZGjU9yV4Ix7c9ajW2hW/V5ERXzxJs3MB8fnRLtIxdmJfJ/iOTnuTU/tdx/mJE0YFqkqzPJICUkhdCCB2OTwQaiijSeKNkC+UrblYHIPbHHzTmaTYBcsz+rIc+35ccVIqmGBUUokQJ4RcACmStWCdPBBZpLbyu7BCXHlsjjKlM5wP5Vf2l5oy28qy6U4n2n1Qv6U7A89+tUwQRohVmLscKxOc1GrpJugkkAkXkbBjdzzmlXeCRBdKEklMYK71wdoyVPz965GkrB4mmDIMN0OT3wKLjklZGG6JyDgBTyahnSNSSHbOfUCc/7ihbpk0+gTy1nZ2BKMWyrqTgj/wAh71HLcvakJIyeptocHjPz7CjJbm4mLs6IsL42FV2np3HauPDDNa8xLKpIDAryMfHc0tqwWCJ1cOVYxbl4IbAI/lSqGURl8iNZSQCWfk5+aVb5fkeDAtcsINQhkkUbdQTMmQfTs4wm32zmotHXTr7S45n0+AuMq2FH4hV0zLKVVjsL/wAXY4HQ1URaLcaVHcaq1xZppssg8v8Afhn3k427Oua5r4wYk3gsI9L05oPMFlbDcPwsg4rqaVp4gb/o7PhsYZQG59hTw/kvEsqHbIcIQfSPvRLhHY5Iw3TuBjp9qz9yZYYC2l2OedMtcnAOEGDXF0XTo7pJVsLdgoPDRAqcjHPvRiwBJ8ncRzjninywo6LtLo5YbSeaeVFxK6TRtKlXa9hbjPtHj/n5VLFplhaptGnxbc5UlQR/tRttbt5zKXOQxyc4xj4p7B4yWdjKM/i9h81nneDVexg06zZYxHaRMyjGCgpS2lqxJ+kjUg4OUHApwuCZlVHI75PFR3FxsBlkXAQernJI+1STY5ojmltIQuI40LNtB2Agt846VM4t7dNohiMg/GyEYP2pqeVNaW/o2y5LSlTwc9OPtTrW3t47orKuIyRvIX+lVeyTdEbzHdGLYxMHX1RMuTj3FdW3Y3EUjTybkwcE+lxnuP5VNKscUjeWxkjU4Vym0kCpGMqwRNID5ROUwcZPwas9Ft5A49YSa7uLKaERyxDcqgZEgJ4ApS21rdrtltUdnIwj59PtUWrab/isDSRnyLpBmGUL6h8YB+9V/h7Vpnu2tr4E3lqQNzdT84960l6wTfo0sFn9HAqNbrGxO0KRhftXWIFpyCqRR+kI2Qtdu9QuL65SW4uTPtK5LcEgckfp3qORkZiYwwjOfUhzx7ZrLt2iwVM8xbwvcXlz5UsDhRHIjdGEgyT3z04ptw0ts4O/oWI+3X+eaD8Uy3kulW9lp9vvMsuxhHHlgOo49yRXpJ8FW19Z2dyLuOFnRIpI5Bz5u0bl++c8fFejx+Nu5rTMzk6Xszvh2VLi3k8xG4YnB461Y+WVc+XkKRg49vmraLw5Lp2jOZQwMMm5lVOoIwTn4wKS2E0Ex8yC7jKkAlYtwOfYjqK+f5/0nlc3JI+/+j/iPgh4IqUs0ULwvHxjj3xUZ9P4jgVtrvw28siW8LRccswTaR9+awf7Q7R9BsxDJqVvbmbIDHG8j4XOfzrm/wBN5FtHvj/Fv07jlgL67b3EslpazK7Rkb2HIGc4APvxROlvcQXMl5HDBNFGmJTNztzxkL3rzXR9V03RpJwbprlX2ncsZHPfrV5p/juVPqEtoJIo5Fw6gje47EZFe/6UvGkodH5zzfqF5/LKbVWbu5u7+e6jm0q2j8uOIecHAcZLdSD26Vd2mp648sk8lrAoKqkQhxC7juQcZIGOlUtqrRaZZMmnl74nzrgSTCNyr+lFx25IOOtchTVhOLBtPt5rmJ/p7hYrpWYFjvUoO2AuK7vzS0zyLxp3TPUPDzXM9u00zkxlVVUJzggcnPfNM1fTZ5rnzoUD56e4NM8MXCT2rhIjatGxR7Z33MhHc/Jq58hvP83zpcY/Du9P6V02Dj0efalZzxXDmZCHUA9KrvLKyBmzj5HWvRZr+3eKQzWlxKqMEJ8gnJ+O5HNCX2n6ILETXLJbxjozNtwfmildJGGmjCtbEwySoGJUZB+ahVUljDry4JBQ+/Y5reQwrcoPotRiniZADEpB3ACm3/heN42ktpPKfBIzzz2xU4JMFKzzmSN0chlxzxVZqmnNdmzItRK6yllHYdMn+Vel2XhZJo5EvplaYHKBGAJ49/asb+0SxvPDtjZT2csck4lz5OMkLtwTn/KDWGuKNZk8Ak9zIiFjExO0kkDoPbPvTdPkjuNFhuDceWclAtwMOozjJ+9Q2cqzWMclwo89lzIEbKHPTFJ4onCenCIp2jOAD2rhSR2yDx20CZSCMSoh9TyHO4+/zVgthZyBZQkSO6gsV4Oe1QGeO3WSSSXGB0bv8VY2OmXlzpsc7W2GmLFAW7YyOP51mx7GxCHyDDKBIwbqeigf1JzUBCBSzMQQ3BHOV6cUjaEJEgC5LDPHU1AFm3iPIKoduGzgY9vbrTn2FpIZcAbwWLMCOAo5qEpOYDk7skhU3bSKsPKHmA9CDk54/nTSGUeYPXuyBg4x+tXIcitdK1C8XZZwtMVTLqgzg0C+i2Uzgz2UDPnDNJHkn70fZySWNyJYJGV8YYxnkZrjuHnKu5Dnpk9fvUmvwZ45yUs/g/SLlmY2xibHKxvjP2qon8IpZ3Uf0WoXVsSeAgyR+dbC2R5ZngSSPzxyIycM4/8AEdTUj2uro00raXcCOPqzoRnAycVuMpaRNLZitX0TXb+aEyan/iEUeET65iduRnvniqufRdTR45U0qMMhyr2Y25/MV6hNoF82n2l+tvG1vMu8mP1k8ZxnPTFV8lorBEjOB169fyol5NYyS+Dmj282oWa3QgdJoo83Cd04/i9zXWEkW5I0LuxGWkyoPPT9K7vdUwrbGDZ696aHd1bc2CDyXU1l5wjX5JA5Uyh3DAYyo7D2p6EN1RNg6MT+lDSsZ2ZYAysBkqeuBjJz7ZpR4dpgWOCB6Q2QpHtVToAjzNkbBfxq2VU9DUMksrOfOjWMvzgHqf8ASoFkaPdIHkKqu1kAySPj5qcFeJCnoI2jPBx7EdqXokOidN24SgD2DcimmOWSSNY0YtI20DHPNMcQyEy5UyqcRhByPcGhn0ya+m83z5I3T/tjOAp+PY/rVVovyENbzx3j2zNtmjI8wEdPcCnJHIm0OxkXDAqR3PQ57VPYRXrWKx3xWaVMr5xHrc/+R71DcbopULhUBABOclQTg5Hf3o06BWkRpHKp8tskdME/3ri7lldI3zhN2TwM+1Cy3qNIGExdVPDEbeOxI98U0XwadA4QeafUNwOB7nHT861TexwOKFiS3mO2cFlBAJpVYyaZMrf/AMJ+QDkq39qVTklgLl7BpWD4cxnJJbIIIyOtVOq6TFquntsOz1Fwc/x+9HTrktGhKo3Pt+hqdQirHk7IweR/fNZWMGDP6DPM0bRXJ3XcAMWCeGGcg4/vWijmlgiEQRN/JdsnLf8Aqs9q6SWmox6rYxiUICs4zwyfarWGWLUbE3VvIJI3UMoY/h+KJLvoSZZJ44lR2d02+pjzuOf/AFVxqSaTHp9o2n3Mk91u/fBlIHAz36c1TQFY4RCpYrHk8noT/wCqW6MMwizlySewPH8qnlkn7HtKbgL5ispI9fOMD3zRqOsu6FNzRhCwywBA7c9/tVb580cQjgtY3d5V8xppDwmOcfnRTbQS0SgROMsBk7B3AoSdCqHnagDhN2OOeMfPNSbEnidSiSLtBw5wRz1oWcsyeWHKJ1yOf696udRv7Z4Le3WzSFYIwjPncX784+TTSRJlQ6xxfwglWwDkcE1KttLuRNp8x8BRtOSOx/Om3dnMkqNPFJF5ZztKcMvv/Ok09wJGkjcyNGOGHBU9h8YHalY2W9Ak63IR3tfLLqQNz5KnParqNIxaxLGxOEw4kIxk9SPaq03Sx2vmXARYyeSBgZ9/50Y1tNay4dgwlXeASOFPTGKy3mmiS9DLgJG3qJEjHCjHBGKx2r29zpviJdRijeSJlBkCdRWuuMXKlSSZEGQGwQft7UOPpo41VosMF7ncFP3pXujRXaXqUGqCSSJpFZOGjYcjrkkdaM1DUk0ized0M1vgKybgjbieNo70HqemeVHJqunExXSKWJAyHHsRWOuteu7uZV1JJUt42DlYolJB7cnp/wCq2s6WDNdnpPgnUlmjudTe6t9PKEC3SRDKx75brgf6VcWni7WnuBaQLaQRq7P5ixkh2Jzu56V5L4cvIp/EyJFLcyW7zMzRytgkY74rctJi7leBHgAwyqrnaPYDJ7V1tpUYkrdo3Jk1p7K8uxr0KeUA02+2I2Y7YI5P9ahtPFGqPevFPqVsZVBwDCxyBySNtZiDUpII7iKXfK0nRS5Iyep+9W8FsYNRjk1G2awj8lsPGQQ8RGGGQfahSjLEuwSlHsuh4o1G8uGSK508CJQ7uFZcj8zz9hzxRGpSJLd6ba6xDa3QuEaRJmXCJjkZ3d+fevP/APALl90tj4jsI4HmbCSRNgd1525xjFFy29zplrFLLqlvqt24ykCq5SNRwxAPGP8AWjyXScUv5HXxyd02VWraDaareTiXTrVFWZ2jeKQE9uMDtRT+EfDtmkFvPYvBdLmOd1JKsD0OBzxz+tdXT7a3llvrk3ct5N60ghxtEg/EGH8KnIqfXdXvIxDaRos8Q4MVwoRgQeQXXkkUPyycdY+C4/dyv/0Wog8PEK0sepyFIxFv8xVBUHj/AFHepYtL8OAQy2+n3qSxZJkEvrbOeuT7HFVWmjXbrTRbRtYKYmLNEUydp/CSx68nHWjIX1a1jkjvkjUoDl1hGQeg6jGOev2rnLyeVtKv8/oK47vP8zTaV4p0/RrVdOgsb0JGCTI7A89sk96Lk8ZTjyWt7bdAxCGSQZO4nHUcd6wqw3cugmOK/hkkEnNqMB2JOMkkdMZNK6n1Wyt7FLe9t5Y4FlDCJPw9Mgkgcjg56813k6WGc1l0eiWni9LmSKIpGr+ZtkznBGMcfnVNrPjS73vBbWcEskUhRiyblbk8jPTisPa+I7+wtEtdPthJdPI8gZU8yR/T056Uy3u9SSGSO7VGvG5JY7thPP5ntjtWJeSVqjSjh2X8Wu+KLpnFnE9uNoODBjYp6dB0q6l1S806wt31HXwLiRQfJxgg9c9OgrK6Tpupiz8/6+68xspMJGLMoBH+b3Pt0rz/AMcwS2fiaO3laZ4/IUq7sTuBJ5ro/JO6ZheOKd3Z61Drl2JhPcTvBNKBty3LD3GO1C69rgubYNeok0gxEsp49B5K/Oa8FFxcNc7Pq7jyl4ADk4HwK9DuNG1KSztxpsTXiGJWQBid546HHXrnOKJtv7TUY5tEU1+2j3Xl2kSXdmzFm2Z3xjt36feruyEskp89maJow6yx4KnPbFLQ7L6fSljuo4hL5jiVY8MRk9GotLWMFSowV9QQ9B7cdBXNusdmqpg81pbu+V2q4dZFOepHYmrt7+STSEgO4TFycgHBXGMCghbRu2CiHcwzlRgURNFIMoHzGvOeOPgVz+DS9gzQKPLEqsIAAGGe3+vAqR5Y44TsIYNgrgf1+adBLFLLsDB3xu2ucDjviu+UgdSSD6eQowam0C2QXJEmyNDkMowP4vvzT5gQVYEjgEBT0qJot6793qBwpPtRE81usYSUylCBtaIDcXHweAKfkayV8t8gkBZiHYE5C8nnvQGrjUb3T41064EUzHKvgHgVfRWtvLazb2SGbnCvyWz1Aqva3aCJY4uFHRuhq/BPJgG8N+JILsXsF4012pzuDkMPsTW//Zzr3iTw7O9rrNo1zp8w4ZpVYofv3B9qitZ2ii2Su0kmSc7AMgnpn4osgWyRtFNHLuBZwAfTz0PzW+bpqjDT9hepavcT/wDTRytBAsjPHGpA2AkntVW+oSDJZlQKSBg4x9zRBuC0TQrFAylgzMRhs9h9qqU8iWSWJ0kG5s8jIP51hJPZuyyB81mlIL5+aYszElH3HjK7scH2piIkERELyJk5z14p8ylGWdZMSjcqBkBHI7itBYOJHk9EBLuegIOT35HtUsEoazTzI088bizx5G8Z/TFQ2xa2M0c8gmllw2WXlf4cAjt8VITh1hRguM5JIzj2FWFhBdEgulEqQ5wzk444Ye9EIxM2B0GQcjpx2oKSSKzISbawcAKAPVn8vzrsdw6BfJVMk87s8Cin0V4FGI7ecuJBvOc5/wCc0TBdeddQ/UThFBHmnZ0Hv9qTMs8e4IpHOCw6djUMSJLHJ6g5UAEgYxWduyeUWZuEjkCQjci/iIP9fmhrneA6FkdzgqAeAOCOfemQxxLFlc+YevsahgInaVvXljgntx7U16EY+n2kUSoYiWcnkEkj4+1duNDtbmBDLGsp3DcpYjjHUYNdZRuaN/RtjJ3seozjGffmnkmIW8dupCKAil84NatrLM40XGmahqOn2S29pqMwgU+hQQwUe2SKVVjzmIhOEIHIHSlRxs0rK5kL27QgtlAQGJBLVHdzRR26PdOMhQuV7kjHv8155/8AKtPZwX0KAgDHDmop9c0i5Qr/AIKIx2McuCK1waZzT6Nmmp6VHqcOmS6ssSTFlkkYb1XPZj25p1uk/g3VHs7ieGTTnVgJSmUQntn+hrzh5tMIOy1uVPYmcH+1Sw+I9TihWBrlpYFAAil5XA6cVr6fS/mOD2CC6tbyxNxBNE6k7V2kZOa7MLaK4jjtpcwBRlmUbvk9eO/FeNwa5NDbtbtb20kZbIEiE7fgc8UE10xn80DbznCk1n6LbyytHrkviHQxLLGb3y2Un8YIz96sLN7K7tEltbwTO5YOIfwj2578V47Jr2oMhiW6mEJ/gZs1Pa+I57IfurSzDYxu8rB/ka0vG0qRcvR6pLcM2/e2AhG4E0PJ58upQypeBYo8M0RAwTnjJ9vivLZtWkvZDJel5D2CyFcCjYtYsrdMQR38eeoF0Of/APWpeNrIN3g9su/EV7ftBNcGMmNDDHsG3HHUY7dvzqvmlDEySFi4XLDoD34ryC58TX7Ni3u7uNMYw827+1DP4j1h8btRuDjp6qz9KQ8kexNdSeeJIGV1AGY2QdR/WipWUwLMkUamU5IU4MfPIK/2rxI+IdXIIOoT8/8AlTv/AJJrJ4/xG4x/+dZfgk9FaPa0aFSzR+hUxsI4wc06Xdd+VJ+7dyAu0EDJ9/vXh7a/qzAg6hPg/wDmabBrepWyFIbyVATk4bvW/pSrYuS0j21Yy8nkAhlclCB0z7GhrrSbS6t3imiyXBZUV8DI7E/2rx1td1VyC17MSG3g7uh96tbHxzrVoDmWOdic7plyR/MVPxyooyyXtwLLSPE2lG1ZBA0bPIyjgtyDR48Q2sM7n6qAK3AZiCQKwms69ea7cRTXYiDRR7F8tNvFVZPNbUbX3bMuk8HttrIt9bQz2kkUsTllHON+Ov5jNa/w/HZXd/bwXUPnrg5Bbg/H2r560vxBf6bF5FuU2k/xAnr+db3w74ju/rX1GQ4eKdDFDFkRrgdMfcUftlYuqJ7nXbCeC5S9ttWW8t5HCvDHvSRdxwWPGCOB+VD+HvEr3eqQQRwzbYYnWRZGJDqXDY2/wjgcV6DceP7jUbREW4NnIAfMaEKCx7dQeKztiNObVpL83rS38o2SuxXBJPXOBjp3rK4Xhsm2losfEHiNLPxT5liy2/mxxSPCOVYkZAYffHFWGpaTKvh24xGuo6k8JlKxxlWt88/f1cjj2rPXNr/jfi5rqwtY7yKJ495txleBzn44PNVWs3l3IlzczTKrx+lYvM3MQCeQR1Ht9qncG3HTsU00uRZ+CfEklxBPb3mkr9I2Vmv1h9NtjkLtPB56EnPNbC48QPpng55bWF9RRyUAnJI+AQeh4yB8fNYvSbwXGnwWrK8tlJFm5hYjEjZ4G39OtWTavcWFqLJbK4aEMHEXmgPGBwqhiMAAEjgc560uaf3P8f5/wS8dNUC/s4vrnVtcuLm80A37QoQ00aFVhfqAV/izjr2q78RS2mra/FbeVNDDZh3u3WHHlhgAqdcsfTjFSWHiBorhpNOjkspZ5FMqGYFCfZV2jFFXMUusa7fHU7SJTbx4kuhkbQORtA/jHfk5yKeSmkoa/sCjV8iuXXL2K7ttL8L+HZYXkQyfXyoHkaLOGZfzB71PY+HtTjvTNeaRcIoLStK7AhefSfknitV4SSZryQwc6fGoSOaZP3jjrjJPAzk1rbm0W5AHmupAI9PeukaeWjErawYuaD69UmaOaScqVyX/AAt2J7dBXkf7S7W6vPHVhpgmkL/TxRqpIChjnOPivbby4bSpU0yMyuxjOWJ9LZBzgY614r41uhY/tH0W7cNIYYLdym7BOCTjPSmlyjJ9MleYr0aLXvAPhjQNNa7awuwYrZZJcXDOxduBnHAHz3q/0/UbC6/Z3AkVz9IIWUTCLLlAckBs9CeDj7Vldc/afaR+GZNKGn27ySEM0hvRLk5zyAP71T+Df2iaTo3mvPaSvKYVQKg4chw3J+wrm5cnKWVaXz/6N0vti0X2nixlaeW2vGMQdlXKYkGOAWXoAecfakpmglEfmxtGwBXLY78/rRV9rY8T3N3q1jp8tvCI0JeSPaTheeTjjmq0yofLZoslgSOwJ981ylFqT5DCkqQZ9S0MjF29IIOR0AHapRdsjqzsixtwCR2oafdHCrKTIO4I6VDaN5lsWKjZkjD9vyrMdG38FkkkE0geNBujX8Y5xk8f0NEqoe3LOAcYGew/5iqqxtvooHYRhVdwcv1NWSy7pNxVA7Dnjr+VEo8dMCKQFMoPLO71JjgAGo0QywBZY8HaQzA9Pmpp4AF2xnlSG54FASQyyNLG9xGUn/dKg9Lbj81JXoSdbhYIGZ5VbYpIPtx0/OhvA3iXR/Es95puqwmxnCsbedX9GPY57jjHvk1j9V8Bw2koQ3M8LKxEis2/8hQw8L2tndwqlzdZY53ZxgDvXSKUWZcsHrPiXwtNpCRXEM63EUmFy8eCp78fPvWelhKnIWQleV2PSPiW/vZVsrvUHmKqPLDnOcdf5YpJegybSHU43ZwRnnFD+ES0iC4uY0jMscU7hjnaFyV9+9GfSxQQQRw3HnCRRIzFNuD3GPcU+S4S8x5iHaOp29vYULPZNKMxMUZh6Gz0rK2ao6V8qP1yZc9e1IFWQAyHew4296fHEYUigIDAg+pmyc/71LCiuuyRHyvQAZx96W+7DKB8soUeRnJ9TA/hUe3vXJ9Pa4vEaJV3yAgLgnOf6Vd6VdJBcsksMDx44LLkk16TpMGmmBLiOGBJGAP4RkVJpNEzym58PahpNqr3GnyhnXKFMM3Xnjr3NQf4fcQxtJOp6g7m6r+Vex3Aa6truHG9mBUMI9oAxgDJrzq9sptOlZC2ccEE8UOauogo2ihinDAruHJ9IK9fmm+TG0bKwIJbcG68125jZ5FHpVQ2TgZyKUttcJZCZFJti5jEg6BgcAZ+abrRVg6JQ7nYSEzgBjwSf/VKZVs4gJVMJA9S7eCPj2qFVZ5RJHCwKnJO/g04yLtbeodscc80cXsgNrgFQA58tuFwM5qwAd7dc4IBAPYj/eq1Y4VmjZpQCDnaBnNErcRSZZCyHJyrDGT2+1albSoKVklw0vmDbGhGODxSpu1ZcsWRW7jI60q1R04Hg9cpUq7nnFSpUqiFSpUqiFSpUqiFSpUqiO1ylSqIVKlSqI72pZrlKojtdHWuV0daCHZrua5il0oIcn4x962HhmMyi4RXlV1KMojIA685B61kYVDSfNelfsytkefUbkMpuYGtzCj/AMWX5471cU9sbDDBHNPuckFQe/AAGaBFkbgK9vdQyYJyoQjqc4J4z3qx06F7jxPfW+qx3UStFKoWMAerkgkHt/rQmn+WZnshvEregLjvnHBFclbqjpTNXpmj6yzB9E0gW5aHZLK0in2yQBye/J96ttd062khS4uEWE2dwgcCPa8xIBIj7bRz1zzV7oXhjxBpukSW1yllNGybljW5kWTcOi7h/Pmsd4nEaeIL5lZt/nlQGYkqABwM9BV5oy5KfZnxuPFplNocxsba6mm0ye4trpisZjZSysGJ3HvgcDjFWDXdgIoi2narIWySoYY685yKk0jxCuj3KtFZ2l1KsXlrHKSABnJPpHJ69a3GiX954u0lmtLaw06e3uFEyqm9WQgnjI6mtRhCX5YSlJGShudDuZIEm0q/iUOF815FPlDvkAdKv5vE3hlvFGpWN6884VlO63hZ1THb0g/8FaLWDf3STQaVplnJCp2SNKu0sp/Ft4/LJrzaPwNFBJdQW13e6fcuS8kdzOqEr75QkD/9ueRU1GMahaS95FXLeTfeH9a0jWLmS50e9WadH8poShXzAATyD3wOOmMVrYb4XAePyXD49SE4Iz7ntWK8BeGn0C0hmtyJre4zKxkUb0cjGdwHIOB37mtPdI4t5Z/8QZHwFZl24XJwR9xXe0opmabZT+IoM3NrDbQ4iUOrOHydx7e9eU/tC8MaxN4qtNTs9MuHtjHGvmbQ4DcjgV7I2k2Ah3287PNa/wDckLEljjnPbJqxulW7jjjt2y9vcx7wvGCpBIP5Gs8E9vsNyPjZIIvMkimZImUtlijFiQTxxXdPt5LrUGETsAq5ZlToB78cdqLv4riLU7+VSADdyIMjOTuJrdfswR9Ou3vIrWCa7uZFt2a6DeUiHknC9TnHWrxrk6GSV1Yf4E02TVNXFlcrJcK0JLl5MFFC4B+cHFEGO5jENnKXkgtyRHEo5BPGc9622kS3KeNr/bpsVnbxw+SZFhwJMA8qc4A4/OvH4brXNPuTeR3P+IRO5Zo84I+R7V5vqTm+Faydfp8LZpY7OSNI9yuw/hZT7GjIrESSxI8ywRO53yMrELxnJxz1xVLYeLbW6CRTpLZzRnaolyAefwg9K5cajqVxck217bLAnpZWAYk5z0+elZp3RY7NG+03oSKdZUVNqkMCH+SO2fapAFVsIcgnJ91+1SDdqNlLqtrYwWtsBtcxgDkYzx/egAZYpSJ1kR4zghh+Ie9CT2TeMh5ld3CKgYk4ZMjH865cwoYw4ZS/UALk5oNWSS8E6swGzysE5HXPTp+dMeOQFwCWI546jtn7Vca0S9kd06uirF+9duSBETn/AHoY2OoOTJBYEkYH7w7F5+/5cVXXOj6zPqts9pqzwlCGD7QIo8A9ccnv71udP8QXsL2I1CGG5CDMrSY9XwFIxx710iq2wcs4RmV8OXVq63HlMVYEySkZUE9g1KW2uIxIYl8xsDb6sdK1OseJZdTZU8sQ2aDCQqOB81SNNCkTOzlkIB9PYe1Zu89DRF5cqqiGI+Wwyc9Ae9SvLvMQcgDAUYHFNkvQ9niEbu6oDyajiP7tJH9B/iDdvg0JWy/A6WMkCRgrbG9AGf1p7TLLEuUZVPOR/FSVCynEgbqBg4zQ4WSOYMofbnDLgZqorLCJsTpJAA53YKE8Yr0TRHmg076m8aFICDyByPtXmRuprNPNVd2OfT1rU6LHDqenma4kllidjiInaPz5ollEXNzrKsmNPluboyg8u3p4+1ZmfTNYkjaZ7VgwyTuyoAPyeK2UcTWdrHDZLp9uFJJwGYkfpUHiO3vhpv1DXMk8QHKfg/l3FWE8DfR51qFsEkAE/BG0BeQT+VC2VnHptm1tBu8kt5mNxID/AGJome4aB9ywyTOASEjAJ9jz2/OlJbXU8InswHtgF3NgkxsRkhvkfpT1XsGgdLqVGVWTdHnqvBP2qSaVJnSOGPJJBJ9h7YpCJ4xsZuSoAGM/nTccDJK7uVKj9a1SVMASe0jcSeWyLMvTcDTlicRsm7KthjnoSPapI5FjIX0gMchseo0Qi+YNrMq49+CaU2sABtb3LncqMo9hilXWnFsdq3Ksjepd4DYB/tSqqQ2zwulSpV6DkKlSpVEKlSpVEKlSpVEKlSpVEKlSpVEKlSpVEKu1ylUR2kOtIV0Cgjuad2rm2limiLHRLCbU9Ths7YAyysFBJ4Ga9D8P6RfeG/Ft9ptzG0d1FHEWkVsiP1Ahs8ZH2ql/ZPdW1t43t0ubXzluR9ODkZjLEerkHpij/wBpevXlj+1nVJ7G4ktnhK22+I4O0KAefmifji1T7GLeWanxHe2DRrPdTGa7uNpjZRlWXbgls+39qrtMjXXNcsbfTZIor0yqgZxgYAzuAHwOlY/V9as720Bij2vFENx88Zd+mVAFUGna9qWlX0V7aXcsc8TBkYN0Irj4ocWr6Onkkz7OuLuHSbaxhllYtNLHboQOXY/+jVbqHgjQNUvnvLuJ2mYkt+9IH6V4g/7WJ/FljBZ6hDZ2GqwMHtdSXIVHHx/DnoTzVdJ4kivtLWRpWfUzFI0wgLKmVGc7snk88Cu05yi7SMpJqj3KTwF4fspY5LO3K3BcbSZCw2k+rj7VotN0vTtKEgswE8w5YF85r5Qn/ah4qnkVv8SkVRF5W0HAZfY+9Sab4ivp4UuIHn+qG5JFgzkA/wAQHtjIoU5P9yGo6TPqu/0+01CLy2uZYsE5ME5jP54qkj/Z/oMEs9yY7qV5Tvl8y4Z/MIzjOevWvmM6pqup6tBbaEdQMjIsQUOWeRu7fGTzjtW6k8WeJdI02a+t/E8l99BMsF2JF8xUYjgdeVJyM/FMpyi16YKKaeT6Hs7aG0t1ihjMcYA2p12/FZDxqsC6dttFZjFcqJYEOFLEFhke+SKx2j/tX8Q6npcbJY2LzEE+YWwp9gQOh4rGeNvGfi7V5YIbu3hW0jkDBbePcm45HJHOcE1mUk8f5+SSo9RutdXSdD1BETN3KsQYb/wM6kn9MdKM8Ba615f6xaTwvFIsolE0z+qfjBIXtjH9K8Pv9Zs3tmsI0lthHCrbGjZpCwGC3bAP8sVqP2W3k2peNo01mcyOkLeTGke7zFYYO454AA70R5Sm2ydKIH4i8O6bYeOb6CaSb6czM7FSdqu3PHt1Armi3Nvpep3FquotPai6iWG3dyrMCwzwM7h2wa1eo2l74g8Q6v8ASWkFitvdCO6+tuAVVlAO5QB027eKqNLS08P+LfqVuLO9n6Ri3w4JYY7Z5yf5VeSUZSVvXX8zWVlHtV/JHPpd5Z2U8SXCRsqKWwFK46+w6V876jBc2cPm3NuQrOp3QjGWJOQf5dau9R1SXS5tUMrW7S3SNAWEmJd2clmHXt0+aWm6k97YG4mVYw7ZCtIGHHcnt9q4uXLI/tVGcYwXrPFdGOURN6Y5BkDI/wCc1VjR4mbFq8+nOxyzbz6h8D2zWvni0s3bzmaNZlQx7omBA6np+dVKrGrlWQygtktwV6ZH50qS0gaK0ap4g0O2NjNHJd2ShgPLkIBBOTuHfnFaXQfEyandbgrLeRMFe3mAYDsevUVTq89ruJAa3ZwoI525z1/lVBq+lTWd0dU0x3DA+Yyr1XnnHvWmlLAa2emLdBG9Mg3B8MowA1OcxM8W0n2P2/vWZ0LWU1aASA7NvDDbnce/2+9aKZkG1eW38LxmuXGsM1sLLoEwRu28nZwfvTlUvAsmxuH9IIwefehJn4VeAq437elPNyxjKEJ5fYRjqcck1cW9FeBuRLyp/ebimw9fjFCzxyLKVhcRY/GMZ246gj5/lSSxtI5fq4oGE+0jc3p49s1KzSTbRIuJOCV6AD+9KwA26urG3jW5dIrVcgBt3H8+aJutH1BdN+qe3kjsJVDCbqST0wKq7zSor68gnuEP7tleNmGDx2+Qa1N34j1DUtkdxMoh49EQwnHxWnxS+Rt3go1jjFjE8rnpnceO/wAURbsLaIwAb1MeCZFy2M5zk/8AMVFdbjE2woAzYz0/Wuw3MaRojKxP+cc4+5oWNk7HpIpLRkhty8qV7e9XWgyiK6jimnhij/FskGeKqLjdNGsAI2MQQScZOOMV3SLmW0ui08pTCniT1Kc/3oq1kqpnrUMtlDb74JYA4HDJ1x7UFdRP4hs2tZYpUXG7eDgZHSqmPV7OCOWW1tmuGwPU7Dav296hS91jV9ypazrATgCMkDNCg3pDaWzO6ro3+EyyxrcKssoAJj53Drg+9Q2N1PY6NcWNrcQw2seWKnKvMxOcVt7rwrb29gbm5ZjIq5Yr2/1rBTOVuNsYKxDOWHXPtj+9OlUjJLPDapY2s8dwJbqRSssJGDGR89warRK63qcH6YKQ+Dlg3b8s1P5xE4LKCCCd1DF4mmLbRlc5AP8AUU2Q24aBNk+7YUbcWbnH5dxz0qDCNKsrNuiPKsTn01LKNjB9repcYPIwe496HhCShZLaXKBiCDj9KaVBsEuLCCST0q0aqMKoQYApUYxDMfM4cEg4TIpVcmFHh9KlSr0mBUqVKohUqVKohUqVKohUqVKohUqVKohUqVKohUqVdqI6oycV6B4astEs9P0+51Wyt5xPIXeSQOdqjoAFPxWAT8Velae9rbeENNN5o1tfKxOFlkkSQg9xt428H+dY8lcafYxTbwWmkappusancte6HZwafHbOEh09UG7n8Tb8nOKxWpWvhtrXGmQ6ms+Bgzyo6nnnOAK1ujaRZ6fa3N7qdtdRWs1szBbYZK5kICnd9v51c+HdB0Z7TzptEad5Z/LjBmKSqdzDIA4ONoPPvVDxJSq6fonNvSsG8AeAtUm8ZWV79Nb2tpbW0Fy+xj+8DA44OTuOCT24rFftQC//AD3UdxH1W4fVbTlRLjnb8YxX1UbOy0LS7i6iSRdlsqMy8vtUEKB2yM18mftEiuIPH2tRXVwbiYXJ3SkAFuAR0+MV1k4uVoldWzL9+tKud67WAoVSJPLHna7DIwcGo6VNkdFTW9xNbSeZDI0bYxlTioR0613NBWXMvirWJ0KSXr549agKw+xHNLS9RubRJiLZbi3mXZMrglWHyR0PsetUo5NbHwjFptzayw3Mh84NlU3YDD+9UtNsfhAcdrOwzpMZ8kNu2yzqWBxjtTJdLumtPPmv5BOzAGF1YE8+/Q1pNR0ayl2yWwuAS3KW+0YGO+cd6Fm8OiaMJ9XdiBOSGAJU1yUlVmmqZmtV0e90mQGd9yScK6vneK0/gLVNS8GeIRqb6f5wMTIVkbBwRQV/4VEduZPrmLIAyCU5znoAKntNOvC7TS3u6EFfNKgZ5/4K3z6TyZrB7O8aeM9Oe4sryMys3nXjiIxgngbUU8kKvc5zWYeaw8E3U1nf6LdTNfBdu91TKbgd2eoP9KrfCN1HbpqbySSCMCBnCIzM6eYMqCBxx+uavfH1xoPitItSgv3iitFFrho2A3thhxjPHIPHtzWXCN8lvujqpPiV3izS4/8AFppZXsZTdWn7geaoaMY4zz+IDuepqqgib/Bobe4U/TpI7R4GfxYzn3rW2fh/wxqQl0W4Xzr6FUaOWAEuylcnlsKMcdT70xfCVtpkOoLb280QhaLakzFywYnnPTnHaqUMZDfR5/c2cr3YjtowA/HmRnJ29cEdAaKfT5bLMSBkkOC2QW3H34rXSpiUHyxGQcdB0FV15drJIIQHLEEYGFUfOaxJ0qRVbyUUIk84wkuedjlRwf1/5xUdifJAV5DOATl+D98UjOJpRAIplQzDJY53KOtQW0Y/xGSaHasUj7kycDn2XtgVcW1ZWqoDsI203xi9vEAlvKhYR7sgAj+VbuCIkL+EquBnPQVjba0jufGt28LyYSLBOOrEdBWwsjOkJVhncOD2P+9U23TBeiWRigdoyd5B6rxgcZz3peajLG8ETPIF9fOMnvioBcNFC2Rtjzg9Tx8USx8qIyDG1c5x/esJuqNIToQoAmdVYA4HXPtmulmB5DD7dBUW9JnXZkRg5JbAJ/IV1mYuECgq4BMZb1DngGn8Beck6PtVNyguxwDgn7U7ayHcAGUj1KT0oSKd8hPKaMA4bJ/pU58yO4OY8g8bQaFWRoTvG2zZCEcLtYAn1Y7nNQMJTcxujN5Yyzx4xmp5Q0Q3+ok8DpkfFTm6a7t0ZQm+Pjds2nHTGKovIEDmO4hwwIGDjPv+VT/T/QxCFtoEu2Q7WDduOe32p0UKXEyjaqovqIHUn4q3ls9K+kdvrnRwABGYwTn5I7VOVYNbyG+E70Wk2Es0mzlc/wAX862L6jeNEXjt/JAxkEf6VgVS0sQ91Z6rCZcDCwoxwfz4qZfGNw1tLAt5O7FcAmNfT8/FEm9LRJWbGdr3U7OSNLm2UsCCGjZx+eK8z1azWxu5lDsxVucA45649hUt7fzMFK3EwYYOQxAHxQBm3XIeZzNCM5UZ9T/f2qSaTB0DErjzhJ5SAYPpJPNK2iMTurShlHqDP1/lRq6tHb3PmQQpFKVKBXAbjv1/r1oObbPbtK+Uctjjsc0pNgRzb3UiJzhexWhWkmQqY0X1H1DOM0WCZLgxpIPMCbgM/wAPQmmkyRvt2IyoMZI5rb+ABIri3n3u5dW3EHKkZ+elKnTXcMEmxyyEDhVQnA/KlWqHkzES+A9jlUvSxAz+Cslc27W87x8nYcZxXrTXSyrIhSRD5uxMKckf5h8c102tsFEfkxyRgklWXKkkEZI79c1LyPcjnVHj2OK5XsR02wltBE9rDtXhPQCKFm8PaTN6VsIV4x6VwfmtfVRUzyeu16K3h3Row/l27OSuVVwc05NC06VFMVjGFUeosO/96fqLsqZ5xiuVvb7w/pbxKEjKOfTuHpAP+tKHwhYwyRecJHJ5IZsDHvV9WNWVMweKWK9HsdBtQ8kbWaNGXz04AHTP86Ok8JaZNGD9NHk5/B6eavqRKjymu4r05/AWlDaHE6u3ZX6H86qdV0Pwxp8JSO8luLlSNyQuHx7g46U84hTMMaVFXr2rzA2sLxJjGx23HPvQ4AJ9RwPtWlkhortcxT40LsFBGScc1EcX8Vbm1mv73TdKtYZrmYpAAIVmZcLuPA9hz/OqVvCWpJbpcRGGeMgZ8pw233z8fNWnnWUmm6atu1zBLbwhZHWMvufJO4H26CjlBNN5pj91YNdc2s+m6MIJ721AvbGORI5PUxHmAnBwcH3PsKs/B2qWFj4g0+4nuGaBiJD5MZKq5yeuOQMnn7U7wZrm++WVUXUL82bRQRRpsaMj08jB9WBn7Zpth4ql8LSytewrdThjEED5eLaCBg4457ViqSa/x/8ARpNJ4PVNd1jTr6/tPDqXjfXSywyvAqnc0OcnJ/hHAyfy7187ftggVP2hX1zHDJHFdBZk8wY35GCw+Mg1p/FHjzWtLWyvk0g2dzdWogXU3/7ksY5JQ9uvWvPfGHiubxdqcF7PEY2it1g9UhctjJySe/NdbaqNBirsznGaVaTSNBedoXuWiSKYMAHxnOD/AO6KvtB/+nh0WIpGwHnRw43cdOvPSscorBnJkRya6o3HHejtTszbXAHlPHkfhfr98dqFt0R541lbYhYBm9hWuiPXrbR9Kt9KgLWtsGWMFmeJT27k0FOdGjm8kWNozEAgiIf6VUw3lqkawtqEE1smFCyMM465/WhL/X7QySQ2kUcnA3O3px9s15/uZul2Wctms1zILazstirnZ5a5Pvhv7VNa6TZx20btAoEgypIClG6/iHNZr/5Lc24MX7pmJHMZ2rQsWp3lnG4ia0KsxkKZ3dfzpqVD9tmrM9tNcrarcBriPBADZPHYk9f96sDd3caPGEW1LsArE7g/Hz0rK2Avb+2/xGWe1ggjYjzAmSD7UXeR640RK7JkZdqhxy/2FDj0huy18tRJHbTPueRSBk7io+/euiSLTrbUDDHeJcYXyTBGGRmzzu5G38gazsF9rkkzWpghSSLDbJlClcDjitJYeILeC1LajZ3FtIo/FECwb/StNNBgt/BlrdR3DWl0v+EpfQh3kMp5jU5DKB+H1A9+auNdvPCMHhu5NlYTm4b0K7HaZsEZcnnA9PXrk1HF4pjtLPTYtGj0+XVZ5juFxDnEbLgH4561zXfEdvp7rGq+HbiNohutYbUOxfjjdn35rfl8zcVDr/rLyUIVl7JPCTXz3r6pDFBZ6fK8EMkUjF8kAk4Yjk4HJ7ZxRlz4hvb++vFuIDazYgMTQMSkqqWw474PsaARtb17wk88UkZ2uI2020i2xgEcsV7YwPfkmsraXd1psE8vlszBljUBdvBJ964eRSbuWhUlWNmku7xLeCR5nUlhg56kmstKXaU/uVkhZsKZJiSDt6CnhXvF5u/PBctmdPSo9qVtPBdeZgeVcRtxMY/SD04H270pVlk30hRg2arbGN0nbopwVUH2/wBKfBHDAF8xMzM2Ao5LN7Ci4FSABSUlkOXZ8ZB+5/tT4LNJJI29JnH/AHJFXn8h2qbzRaRHpNgti25WZrqR95lBxh+3PxVzDDcQKyXJQyNz6TnvUsWnwxvG6FdoO7Ozoc9TXUMbyO75ddxLK/b7fFZui3k48KlEMownTp0oWSNZm8kSkL1Zc5ogXMbmX1M68AqzelT7fFcaKPy3AXOMFSQOD1zSkRDKGSUbCN5OQex/3pTGXcHB3JtwV2jIOeoNdu088DErCQZKndg81JZtHG2J0MkIQqAj7WV/8x49Q7Yo0WyNLsOwBjkRumduA350+RWmLCNjGRzjOc0PcHCkhsgnGB71OkroqxzxnJUgttwAeKdvBJ1gduQ2u2c73PUle/5dK7AVAKsSmCTgfrQ91tkHk203oBIUEYOPeuM8ionmyBN3pUjvijJY0TzMxOY2OO2OaikkaRgjF9+7cXAwMexqRmUQM7jaSuSwHWhrW6Sa0WZJHVX6Bxg/mK10SJop084RSLy2QvON2OT09s0RIz27o8AfGQfMAxj86hh2vnlXOevYUQkACtsOCRwD2paSdldkNxM6urAuMHn71X3euWtvNHG5feT6Qq5xzyftR0/XYY2JYZPHHHzQM9mZXKvGpXgHPahIC4i0d9RtbnUbaWC5W3USlUPr56AD8qFnzHEYwytJgNuC8Hj+WKoLKOTRtQlvrCWW2eQFGKPhSD8UdbzSSxMzPuAbDKp5HwRWnGkNroJfypiMsFmjOVbGecc04tKxWQ8ljgsD27VyVQIkkjXP/wCI5FCs/lyYOSx5yR2HxWasKCz5bHLEqfYUqqTIZMGT8Y4OXpUlZJG3nwByFAYDBHfmit7xoDhcMcbMdfzqo0aO705pZrueOdnALFz6c/HtRN9qcMg2wbgr8BmUkA9yMfNZkqVIFkIMyWkm52KjkAHnJ9sdf0qtm1VbhWWIsAckv0P/AAUx7Sd18+S7Eqkcb+ufcYpwZYdkIbnvvX+9SdZZHYrlWdbfzMyjAfnj8z71FL9SrsDLCACcAKcKPfr161P5SGUm2KjYOcAct75qXa8r48tpCMBsDgZxVvQWMUTeSCihgcEDuB780fa2bySElQnQ5c5B/wBKKtrNYISYYyzHgEnp70SoaMnfyh5Hfmst9GurHNbW+AmWLg5JXoalZDGv7sek9OKFSQ+edkEjDbuyG9PHx81YWSR32kSXT3As7lGObaflivH4cZGT8mpRbC6KzXPrho9zNaK8twsWyMr16f2Ga88tre2uNIeKGDF0qFXZl53dwe9eoDCkt5jnnhT0WgLrR7S+Dt5ZhlySkka4O73+fzrUGkqJu9HlMWk21xZLILpYpEyJEfg5oC6hjs59iOkw29euP963134QuoLmS8W6a4yAAoRQx98g8VWalDBHm0v9NkadGIzbRnjjrnoa6qWfZnDMTmpookdCTKqvkAKwPP59BRdxYLFOuzzjGx/jjKsP14oi306wmh3vdSRHcVBZQ2cdeBzXRySLYJbtc70S3nYyLkhQcY+3vWlt5dZsdLjhRNyy4dxgFwcnpVHBBaw75T+9VexYo6+xx7VG91dSkRW0k5iDFl3fi6c5NYaT0SPX9G8VpZt4f1K006GbUreJoL5JlEZVN3pdW4GcHHPSraW8TVZ5r2207w9K4keSRJGaOSPnIO9mwx9ytebeGPF2mWDWdvrOmSy29rKJ3EAy1y/IAk3HAXB6Cry/1rwNqGrfURQa3bLMxZ4I9hRR3wD15/IUxk4+TkbaUlRbftcW88R+GvCV3b24LtbNI6x8Ku4LjHPTivLIvDGpiVgyIrphiA4JUe+K1HiHUZNantbK0klgsLa2jjshM/rjUckNjq38hU84S0iib6pfNVfW4GWdR0A9+ay5tMGrqiFBcxxwqxRxEPwtGyk++KmL2YjuJNsqwy4BV1OxfnpXJrmS6crGRIrD91lcCMY5Zu5PXH3qJriGTS5LUzNJEiYIwSXII4zWNqxSphiqExDawuwwBvwNoGO2agt9MaYSKJVSQDO11Bzzyce1dSc7fO3uAcHyzkeX/wCIwOcUJCFtNRnZcshAGTu4J6/l80xsnTLNtL07zVd7eKWZSMMif1H3oK58J2+pytcQ+ZG5JCo6bV3f3qS5Mj2mUcRzsSYZEH4SOTuPcYH86ISd7hgLomQxoMqxIzkZNCk/ZUmZ5/Bl3ZTlL+2byCeJofVj7j2qmudFlimZYXSVMnBDDJ/KtjplxeLpzC7M0bru3kuWO3t36c0PFDI2qm5aOJrQRYjdeqn2x71qM32DRlrXzdPkjkS+e3LZyTGcA/I6Gibyaa4l+pmlBgk7wcbsDrjsTVvrWmR3MAe2i2MHBcE/jXuaGn8PRfSqYrqQbsKAVyCSM9BWrjtllPBUyWBGlpepdg3AJ8yNpMMBnjA60Ro8GuXgVLGQ7CcAM3B/XrUi+Frwygs6MBg45yR8VaRaPrUW6WK5ijbPEYHIYe2OlP29mbJNOmtoNfWLxE8kXk5jZbQYc8ZBya1zfs60y/sGu4vED2cWzzIlvoGhZhjPBON33A96xk+naxd6i13PfI08UeC6Jzg8EcfnQVzpusyvE5vWuDGOGd2Owe3PasxfHVGqybqLwn4gbw1pWpad582n2iPJE0YZZss2S23qRkDHwKpbS4uL6/vb0gzGYLvaQ5LsT1/57VDZr4oktlM2vXMVv5bDYkxGPcdcYojTtJGmwY3urtgs7NnPHGB7U+aSkwiqDLKxa7kjPIaIFwu7A47fNFR2Ty4iuYHVuu7aQSCe1N0+Sa2mikixIjBonKsDkDnIB+f6VdwzGd2BMu9urNjI6dK5uLVWaRTvZxO4jAwVIUqxI3HHQDvVpbyxowRY/L5wu7sfmoXt8OzKczHBGOp++f7U+4tJZ0VA0bMBgkZoeNsQxLmOWIskiNkZAU5B9zUDOkx2biGGC22omCxEQqq5X0krxgfGKn+neFFlXBOMYzg1WlkrHwrGjtjBQcjHUk123iVVHlvkddxOc/BqCSQSTRtLAUfoCv8Aen48r0bgB0x/zvQN4JbqA7SQACp7DrQccksN2sqjGPUrcZ3CiJL9UPlnaSwOCc8VFHK8kYD4JJOCo4H61LKyGtEN2zyl52bMkh3H5J6mqw6k+m7ULODOdg2+rd9/ark+W6hcZKjDbG5oYPB5/liMSuy8FhjB9+O4pT2hyQAGORpwSXHXjpRzOroVTZuPXuOR0+Ka9ucnnAJyPmo2jKhwSMjhscA1VigCpct+EKx4yvsR3qvSD/q3KRbGx+Inr+VERO8cYXH4Tn3JFS3O24tiVYrMcAFc4z7VVgKTIYI/pw5ABUsSWz1apxLLliSqbQPQeo+M0BLFJE53o+MgEEngfepo2EiCR2k257DBx8VSQhAuFPmRbjhmztIPOBQ0qRrG8nmyRnKkRg+nNcYhG3jftHBYdfzoS9uIkUPM5CIMtnnj4+aa9EEeSXVih8ssud3vSW03AvFlVxngjGftWn8EaNf6n4duZNPECW14AB9R6m+WX24NV2raPcaNc+XMy7XTcGGQG61pxa2ZTsqnlEe0+ZsVeQG6OaartdSHYwYj8eBxz7GnCVJoxCU55KqR271Irxxow2EoQBwOelZWGIJP5hncMka4OANueKVSGGZmYx3SMuercUqaQGfXzr4uiny1VvwgZGOwoiK9jhU2hOXAxuAyP96Gt2e5dxCgtYy2fw8v9/b7VPHsicqrrI5OTu6fasV0F+xLAwYET+Y68AgDnPfHapAhaQDYXjI2nc3JPv8ANSWNo808jkAknqOefmjEgW2nRmy5ztQn+HPUmpxSJsHs7KcSsSI14yiLwD8k+9XFoAjR+aowDuf+HevccVHa7ysmAWYDOdvBND+c8se6RgrKwOEODis23gkqyGTX0bRlY0aIIxK4OcA84/pUWn3qXDSpuD7CFdjwfnA/vUweGaDbyWUej5NVrOYrxVkk2k5I3f0p43osovI5oTK8QfMfUKD09q5O8SI6kgIowMdc1UMVuYyAroAeWHGMf2psjTEgLKXVeGOP6mitIXnY+SSaPa0eDk5UMePzq0gklt7BXnmEjMWLckFOeh9qqbY/S3KTqQzYI2P6l/SoRdGKPbuzk49ZrTSFfJeG4JdVEKtuPLKeFp8scaAH94SoGecjFUKvHF9MvnlZJCMhW4Un3+Ku2guBCxDupPDIzAjP2/PNHFrQWns7JaQTswuowQeQZFBXGKB1Hw5pRAZdPhRQuMxrtJ+RipvNmA2SpuX/ADA9B8VAzyIjeZxAoz5hPI/Kp2lsq7KlvB+mLIrSrt84HKucnH9qZB4f0y1kcQNMc44Vi3HTr2q0ubuF2YTkRs+NmOZHHx7Cg7WeaSPyZJBwTiOMbdo6Dce9XKTwNLZHDbaZNcMqqrnbgupwAc9M9zTY9Jit795G2eSAQFZc8H5qS4cLIQrRsYlwAFxg+5Pt8UHJfzujTyEeQh53ekYHetfKZV8A1/bj6oPDbAwqdqvnnj+3Ndks9iuzvEs4XEZ3khc8DC1YXF9D9OrQx7gMMoYYIJ7Zri6Q04mkngWUMfUucE9+Pim72GVlA8NvPGzKSjFo9hKcbjj/AEoy30pooHRmCJgE4/h96sY9Ot1twYFKkkMwDcg4x+fFFCEJuUjCuOecZrLd4FV2UfkXNnbNkGVEB27edueuM0ntZVkikiG4MoDbPb71fW8aEyMYlyAApxyR3rqyJbTldkssfUjGSQPn3rTl0TRRLZagWkWWJvLVsqc53D2pskM8s6yQwOh2lSevI6ZFaRHWQBwpQ8gI/JUexrjFJ2cRRsqxgDDDhuO3xWOS9C0Zee3njjaWdR6vS428Ae2Kks4ZUtXnS3yoyFCdeR/KtODDNAEeL1HtngDvx3psUUCyNDCoiwOSemcU8lRJFBDpc/lkFdiMMGMmklnNFb+YsJRlJz5K8DHH64q/c4l2SepB3xz9qa0pjYFArZBOE5q5OipWVljZyyMZZM4ABO8AEg/0NEDTo55VmWZtpGNo6Ke9FiTaGyw8wrluefzpQytAwuNzkKrcYBDbhg5Hf4qk8irK4WStG6QuyMpO8EcMCewriweRKBJAJY24yONtWQlW4YGFwZMcEjp+Xek+8Rno2Dltx4b7+1CQEUsNvNajyIx5mCSHHvQiwBrfa6L9QOWC9B9s9qMWQTy7YfwD2FEShIZnEEsjwFsjcOT+X51V7J4ILa1K2iuYVCKzDcBjnHOKkgfJKkZH8HuOKgB8udjKwEKjJPsB70WkDSeYwmjUJGJArHG4HGMe/XNaTt0yqiMwq7qyupjHO09R7803yyQDtdUYkBicgkdQKlRUuF9RAAPLN0H+1Rq7plWJZR0LdR8j3qvDosnfLAAZZNzAcxnqv39q4ylgkQGWPPpxmpI5DKZl8zKSAFgvHI5GR96HlRxO+1V80AEFTgqPvR6IaLhUiKuwDE4Xd3plhAEDrJuLbiTvPfinhVF60zK8itCY1DcAEkerGOuAf1qRlVGTcpUdwOKbsiOdZDtKqz7eMJ3FQTyzEqlsSgPXcOlE2kjWA82O5lQ4xGVGd2eoz2rsxhkUGQoWHG09eRVZZOxw/uzI2DJgbiBgk4600NG5AUMT3PZfvUIkmU7A2yMDOSO3tipEXZcW9zbu7KrbxGeUOOxHelfIMe11GwKOSCBg8/0qCRmZUQhWz1cDGce9Nkkd5xMbeNt2dyqSNp+KeD5bED1ZGcMeR8Ud2ysZFKEmIC7WAyeOD9qlgYr5gVNznj1Hge9QMqIDIBuA7Acj70QHOxi5O9eo7/bFV2rRFXrGqanZzobOyFxG687X6HvQOlXN/qOrtLdB9NeKIfTo0e+J5M59fsMZq7u3fYrQxphWJ2luftmn29t5rSNMwVm916Y6ClNJayDthlzAiyMyTE7sF2wAN+MsAPbOap9RtfNLEqqo5IXbRe2WCN3EjPtOfU3Q/FQyTzSRxhmPBLAA8c96kmmjRqPC3jZND046cmkKjW4CxSOcb/gY7AVQa/rs91cm4uRNM0jdVGVUZ5A9qq2vn84g4DA4yR1FGW9wW8lpQpZgS2Om7nFXdsPhF5Po0IjW5t762lj2BkUH96npGcj9arHBLlAdrDkBeR8GoowgkUMmGPq3AU7EiztJjcVGAueo9qMpgPNsk3rP2wccUqZcJJ5v7t1C46EUqOImXW3adMSOybeWkI289cD4/rVxY6V9SwWK4jjQEeskEfGQOaDgtXmd3nZmjXIJ6YP2qx+rgtljUry/4SqnsOv3qbbMr5CZtPh0S3jigug2Cd4Rg24k84PzUgubO4kkSG2VwoAy7A4NVd1ACCS5iBAIUc4B55p2k6jBcxtDjY6vtBI4OO9VEWzb4jvZC4DYAXgChzbR3UhIDrKeSV7jPSjS7nEUcoMhbHNDpchUfzWUOGwSBxQqWaGrwcs7JLO4lcSOzFsZfkqPYD2oi8sraTbIzAtkYwp5qWHzHIa3heSQgkIuMt7nmtEdJ1QNbs9puSbbh8DJyOMjqO/6VZdMk1ozcdmYUDzlmViSjIvHwDVf9IzHeYNqZJAzjNelQ+Fb542hNpbvkBgZ2YID34Bqm1TTNZ0/ebjT1WCM4R4hkOMcn3A+9aTe0ib5KjEy21y//ZiLMy7gqjnrQE9tbOPMvmKxFiNijkn2/wB6tpL68RXNkpG4bMp1Ck57/NU91pzywmZB5s23cqZPpbPI+/z0oumqFaKjV9eS6Frp8Fs0du7KtxPJHhsDsDW90LVEt/Ddzp8lhbJezbQs0YOCq8gNk/0rKR6WsqMLoK6Zyg5zg9M/NWVpIFtxKJNkC8K+Qc9uK01FKjK2S3ty0UqNK+yAj1Mo6Hpj7moLuV0Y7HzMqbY4D/24x8/PxUV5f4f6UozyMuWG0EIMcf8A7UHCkQUIYmChA0ju5Iz8+5rCVmvyGQrIWEwYPI6gMzdOO32qB/KWZ4rbaolBL98n4pSSfVAKHWJSQMZILD4FMCi3hleSI4Q+gDqeeuaSRy1tZJDMki7Yj/5dDjIqXEkq+UkYktnUJIcfjbjp7CnF5LgIQrCFjyAOWA96toLVY0JVpFB6le3tU1WyvpAMGlRxPhlYtg4wc4H3ohbZxMHDMX6Y+PmrPy/JcFZFljJ2ggfHcdqIGZVKKgXIBK4/vVyxZLBVgQBGbyySXwVHXnippIpYOHlQKv4P+d6YyiBWd0UBJNrNnnNR3UjzQ7TmRuNmMcVOiR2CVJZ/NSMOYyRuJ4I74x/zipHjjkKAtgBs5B6+2acqmGEqoIBwWVcYNRxup3gBs7cqTxz3qbsqC4yYzgIckZyKRjZgHDkAD1BuaijnVoyJWKuvQgc1DcecLE3aFjIQXXbgFxuHbtU0VhEhXy2khZSyL+Hvg1DaF7vT2lVWSVhtdWG1hjvg1aRyQ3UPnm2hgDoN0aZ9J/PvUV1GohV1iKblz+Plfj71lPoQGO7vbHy57Ty5cIyOkq7lwwxk/IFBR6um91B2ggKN3JGfajAJAyxkAQsMKQpyG6nd8Yz+dVt3bmGYBkRoHAdtoyR7Vq1dUTbDJ5FfdHby+sAhncZ5989DRNpdvdL5Nx5WOoeEYXb27mqSOIGVo/PCgqeehZj81JBG1sHa0bdIcjAYEHtx2qrAWXclmFIlhY+g8betIDa7BpSEfkhuuak06SSWyDzIBJjkHjnPfFNCsARIFkYkkkjtRk0cVEjbeoGzbyc4/wCGmHmTzN37sEH09SPakcMQqMfKxyvvTQBI4VXKLnAwOoHvVSAi3rJJKTHtBPpXnkf606DYWkkQbCW3tk8knjvTbiQQ+hcjJ4PzUTGZGiljEed3AkHBxWqyBf2GgX2qZlt4zJCoO9M4J9sZ60Pe2tzZ3LW9whBiGwKRyBW18N+L7COErdIlodn7xyv4yOhG3jGKyniDVjqWtXcsc4kTdiE9Bt7f3oar8io+yq8rad6qBgYwTgmlcBDbGRDiQ+nntXfNYZLRtx1J6VLaXyQeYj7MToYyHAII/t96aIGjjkIbdITt5wOTTILnzo3RuAGK4dcZ/WpLhJYXcQ4U4zuJ447Uy2kNxbFpBh+cE4GagNF4Y0SHVdWS3uifpo4/NZe7DIGAfbJrZ3Vhbro9ul1o2m+dJIIpIB2TJ/AQpYttwQB+vFeYW3iBvDuq2N0XmVPNCkKm8+WfxAj2xn+VekQeILDVdYNjcIIVe2aONmnUiTfjIGOhwPueQK3Bqgdnn+vaLe6RdS3CWNymm+b+6kmjwVB7NycdcDPWotItVvrsQyyusflySbo//BS2OnTivVNaTTLDSrm4vEJiFqbXbktuQ9Fx3Occn9a8x0GX6KeSWMQ+YECiSSVV2HplQxAJxkdeM5qaVpEngJm0y1SyvblJLkG3iEh44b1KuDlB/m96GsLG01FAsl3PHJ5LykfRkhQqljg7ueB7VZa3Nbz2UKwy2RK2saNunh9DZOf4+v2z8ZoWx8QTaMsbpfyXU0yKiWguGaKCPjcWPQMV4Cj8Ocnpil0ngAbTdOtr3VrWytZZ5Y5cGV5IhEQMjpljniioPDl3cW7zYG90TaWcCMMZjGVL5wTxnA9xUDX0NvqtnqE2qXGo20bebbxNKWmBBHpdWPp+WGQccVYw6khgs33W5SOOJFgmvlTyTHOXXO4DPAXoOakl2WSstNDFzETcFonuWaOzXaSrsDgljj0p/CGP8RHsaJmsmUQrPOkOZIIjvX0xI0Rbn3IwB16mpNMvhHZweRfRHyri53b7nyFO7aocqeWUeogD+9BT6lDBplu7iJ9ksJhiSfa7pFEyBzjlCTtOOvNCUSss5dCiSxjZpLvzDEblkMMYKRAdWQyAjpnPtVQfD8F0zNb6jvjS4ZcxwM+5UUMzcH0rhupNaFNR01yum7dOfSmj3vG9/uYuU3knI3Ft/bd+VZyzu2ZJlWbTbe1uHVmtbqUEcYOQG5I++aXFEmCar4aiaCXULC+lNvtDQLPbuhlUvtADHgsM9BRtt4cWN33LqkywsUDrboSMD1qSXGSDkccd6L1OaAyzW1ne6Wuni5DxQWrgMwBwuQOT71NNrdlDfSyGATtDdXRjkWNHBEjHGHJBT8gaa9hkqbu1jsrlYoJHKPFHMolUBsOM449qrknS3nkjK4VnzuOeSastTaP6yPy7iOQ29tBEzI4YB1QAgEcGq+6sldC2cOAWzn5rm1k0mIT28JZZHlmYnO7aTgHtSoURyqiiJyFxnAGefypU0FoILKxPqwxGSPaoJDKj7jtKA4C/PvXduIiVKs2A23GCDQ8Bf6hvMYKD2K5NYaTM2Ezq11Fh8IRxxzxUFvarbxDylGGbgg571PJKux8+X8A/6U+HylEUqdskKBwKUqyxBr6WWFZS6bViUsxB5GBzVp4ejh1K1M0am4lLBPLGBhjjG7457VW3EZuGYxtkNlSrDqO/9aN8LtBoTDfdSp5b+aQqBllfJ4IPQYNSeLKj1WHTtE0S0tbm4j9bp5bNnKqSck89OeKH0lr2PUprkzreRShhbFHIGM4VfYcdD8V5z+0XxJJrnhuWDS/rJJrmRZLpHOEVVGNqr+lYTwh4w1rTL+y22897FaSiQxBiPw8AH4FYjBylz6NYiqR9X6ZpyafBtWWeXA2gyyFio9uf696mv7m2tbKWW7dEgAw5f8ODxg147fftL8XXxijsLGz0tFyZXd/qGI7YGBiqrUdb1LWfKtNQv2dV4UE4Gc5ycV2fka0iSV5DNRv7FtXuX0+PFqZCIx14/wCdKEa43zJBEg3EngnBJxVehWFmXOc8Kw6E0NNZ752ndj5oHl4DkEgnP9uvzXPqwD75YLKEeerI3AJPOPkVSXsAh2y2kzxwK26OMAFVwM4+KKvNSedYPqCSkT7NrnH2x71UM7x3JjE7SW4GADxyTTl4FVQ6ISOIyshWR2JLZzuNTXalpGt0JMZC+Y3ZjioJLhLfMiTfvSu2CNWxuzwSftU0Ns4iALOzKAVx1Y9CTV8kS28kZlMxiJeNcjdzj4pXVwt2wPQQttB9z74+KElldZPo4JEyVGWHJX3P3o9Y1isirHdsGcjq3+9FpvkasMtYmWIsJFcdRjIANXUUqRKBKww3Bqr0+2ZUe5kZ1aQAlc5CjsMe9EFTJGu4AO3DEdBU7ewJZFkLEW5UuCN2Tx16g1LKJ45tkbjuGIPB/OhIgsMKrtYBBhWzkn70C+u3kOswQyaW82nnh5YznOehPHGDzSo9FguWKhpg6emTBKyHuPio2ICtEuMD1DaP71b3LaRcpcPBG0U9tMI8eaWWdSudwOP1+apyqQvIBMuCPwdMD3xRiiGecCRvYr8d6kiT1MwUtk9zk4qKKE3EmxkZn7ADrU0aEDGwk89+lWlRWOkXYBuGcnhga607CIIEWRewx1/0qMBo2AlBaNu3YVyQktGUJChslRyCKqwPyRgOsbMyFskgYPX2696UvmG1MFxv37eXPB++O1ITQyzJC0cZMTFwceoN2/Sp7m4ElwLiRzK2c4fksfmqKyQyDMcY9TOeMqz5BGKfMsYhdAoWMjOVFdtXjdzM6JMpyNmcBfiuOAnq3BVcelAeFGaHRXZH5CvFjYjZ67h/SnBI7bGItpxyyKAtSNMgijQx4Zepzw3P8qb5wkYIx2A8bSa0m+yHiRQfLRvNP4n5wR8/NQ3E8Jl+meXa7DKqalXkyDlpMcDHOB3qSytZr1bvyYZGWDDOfL9IGOpop7LQ3ZtgUKOmBuHXFDXNvPFIFhYZz7nFHghLRs8HuQeuKhILEt5jEnoue/vUl6IFWAXF7ECXMxDMqnjOBz+VcdXmkhSR/wBwrEu6gen2GO/NFjzFURSMHVBhWA5Pfk9zQsl3DbkK6YRslWHel5ZUSGYE+klQBwrchs06OMG23kNvJ5YHpQl6zRxboIA0vAKtkY9qm0oXMipFLAgunkIHlMWDA/h+OKKLYQJCD+8LYHc0JdBJQ7LjAHvjnNSNMwnMMwAGSN2eDXIvJVHk3rhc5weMVERK8m5IgMr+Lc3IWpIrdY4Xkjcu7tnk55/OnI6x7bmB8Kw475BHaomcSEJDFknrngj5FOQ1smdjMrKQS2Nz9+aHe4WL1MkewcHnDH2xXUaaAb3cls7Sp7CuyCOeNcqSdxw+MVF8k9uIhEDGzIjKAx7sv+X/AG6fFRBmjZjkOTz6RzXIk8ldpO5X/hJyVx7jtXQgRhIDkNwSe1LY1Qy4xNIQB6hwC46Y/wDdOs3NpptxZzqJZJWDpMyDKnPQY6cVyaZ+I97Lszgt0zUaSM1uQWG4g7mHVfnFVfbQLDGFPLcyDZu/zDnr2rokWZgGZQ2T+VMgeaCMCcCYkk57YzxSfaS4TK4bFTdYIl876RWkRi2/AbJ3DHx7V1mO51ki8zco2uOi9yTTLVxPci3iQCaT8KYz5jdBj5rTeD/DMmrX6rqsLwwYZowy4MgHGRjsD/SlJ2ZaMpDbqs7JEZB5nqZc5HHsO1Pk81Zy6RlsLlio6j3q+8V+GovDOqQqt4ZBOPMUuvMYzjGO/equUxzLOIGEoQ/hf0t/t9qW2mILJcxTzrFlwzHIKHDGpJJHSV/I24b0nsB+neqiaPFw8/lvvbKo4bBSrG1kKQLG43lF5YHlm57VNVTsCZ2gFrJuKqwGOBz70wSM1mjCRJEZc+r/AC/eoY1KeYcIpU8so/iPvRCLDNGTM3kohyWB4P5fep2Rwt5IWNI2CqMdTj8qVGS3Nqj4kUFvfpSrPIT/2Q=="/>
          <p:cNvSpPr>
            <a:spLocks noChangeAspect="1" noChangeArrowheads="1"/>
          </p:cNvSpPr>
          <p:nvPr/>
        </p:nvSpPr>
        <p:spPr bwMode="auto">
          <a:xfrm>
            <a:off x="190500" y="-212725"/>
            <a:ext cx="304800" cy="304800"/>
          </a:xfrm>
          <a:prstGeom prst="rect">
            <a:avLst/>
          </a:prstGeom>
          <a:noFill/>
          <a:ln w="9525">
            <a:noFill/>
            <a:miter lim="800000"/>
            <a:headEnd/>
            <a:tailEnd/>
          </a:ln>
        </p:spPr>
        <p:txBody>
          <a:bodyPr/>
          <a:lstStyle/>
          <a:p>
            <a:endParaRPr lang="zh-CN" altLang="en-US"/>
          </a:p>
        </p:txBody>
      </p:sp>
      <p:sp>
        <p:nvSpPr>
          <p:cNvPr id="88073" name="AutoShape 12" descr="data:image/jpeg;base64,/9j/4AAQSkZJRgABAQEASABIAAD/2wBDAAgGBgcGBQgHBwcJCQgKDBQNDAsLDBkSEw8UHRofHh0aHBwgJC4nICIsIxwcKDcpLDAxNDQ0Hyc5PTgyPC4zNDL/2wBDAQkJCQwLDBgNDRgyIRwhMjIyMjIyMjIyMjIyMjIyMjIyMjIyMjIyMjIyMjIyMjIyMjIyMjIyMjIyMjIyMjIyMjL/wAARCAGQAfQDASIAAhEBAxEB/8QAHAAAAQUBAQEAAAAAAAAAAAAABAACAwUGAQcI/8QAQhAAAgEDAwIFAgMGBQQBBAEFAQIDAAQRBRIhMUEGEyJRYRRxMoGRByNCobHBFVLR4fAkM2LxFiVDcoI0U3ODorL/xAAaAQEBAQEBAQEAAAAAAAAAAAABAAIDBAUG/8QAMREAAgICAgIBAwIFBAIDAAAAAAECESExEkEDUWETInEEMgWBkbHwFELB0SPxYqHh/9oADAMBAAIRAxEAPwAoXs83lSGRvqFGwyYwcf8APzpjtIYVu/JEyu207jznvkVcR22kDTlZpJIbsgkgnI+OnvUFtol7qFu89uAY4HKszSABTjPPP2rw4uzalJANuZHJSEgGJPMMW4ZIHpzjv1qG7cWV2sTJcT+TIiSi3bcE3fhzj3xUgzBMcHEgBBdT1+1Za/0rxhc67JqWio99a2rC4MasB0zjcBgsfbrW4ffKmsE26tvJ6Rouh/4pPLLY6zbyxK4LK43Bv8qnB4PXjPepNd0LXvrfqW0+ORNoUvatjdz02DnFeE+HPEGp+CvECTXFrcQuzB2ikVlJGecA+/vX0zovjOz1rwzHqUM6xlkb/vMFKsB0+TWpQUX9yC23hnnEzOJXjCPCckFN3Q9+vtQ8a3NmvkyPJNITuG2UbVU9Bj3q5aW3ltmuDOW82UvNDj1g4PfGBUAZbc71ABliIIHO0nGOfaudpo272AKWWdFnWeKNgNzKckZp/wDh7pbrcfUlg5OF35YY9xUizPHbyQrIQkh3EDByw+/IoSeK7uU8mGSWKQrti8raWLfOeKrDW2ENba5eWMMaW15PZwuXjCqxw3fGO9R2GlatqskqWlrJJLENz7m27cdiT0PxVl4Q1PxB4Se4sbrUbbU9OhXfg8PGSckKeh9ROafq2tz6hf8A1MSGBTgmOIkBj3zitSSWkSvZmbq8fTY1FzcZUyKmd/c9q1Nl4U1HUUdYpYDsIxukyrggHII61Uz2ymB5FgLrHllG0DLD79KltL250u7eeKUyQugSSEnjHXGfv3owTbD7zwxrGn2puHhhlhGQxjmG4/b4zVLb28to0MzmRmU5Zd3pYe39Ks21LUJ9GaKOaSO2fLFETcqNnoDzQsslzEkN/ZNBBOuFWJgWAYZAJB655NDdyHNHJzMSpgLRxyLviMhOCvvnvUEhuzdbSkjQRqGlcZUAE4x9zVhAZpDAt+oLSH1eX+BPlfb86iVlH1Qs0O2Zv3+4kg46UreitsjuJkjtGt4beJpN2RKzl3X25HBoZpZDbgmVmkUjcRx/z7VC8NxLIReBCFy0bxggL2HyT/KpYdPimWNpbmPEbgNzk9MnI/T9aUsZK6O5cSFnmYBSWKu+1W/OotIv7bUtbESzRrbJnzGkf0uw/hBzz2GaA1vwzLq44kMZ2mQmObbhcHAwepB7Dnms3beGv8NvLfR7y4dZbuZFWWKJ/Sp6HnjjrTGCq0Tfo9xhltNQFtFo+owSeQSGRW4Dc9T+dWEWo22jSRwXDBHU4c9gzDcW+1eFp4d1rwL4peeFZbyyiBdtpxv4P4lzVv4h1A6hZzTi0c7bRZXWMtneQOB34z0+Kw/G1SuytPJ7zoetWepRtDFcRPLGBuUN6v0qyu7O31C1e3uIllif8Snoa+U/AOt+IIfEtubefc0K7mhmGN6jrz8V75pvi828pOoyqY3BA2/wMP4QPz61258PtlkzVu0Ba/4BW2t3u9MeaTYpLQM+Sf8A8T8e1YmJvIb1kuWXbh+OfgVuLz9oryKDZ2hjR1Kh5eSGHfjjpWGj1hv8Vie8tY7+yu0cmaNsSRyAnGO3XjFc3Uv2o0uS2wO/8ZT+HQUcXjPgII41OGHcZxgVJoetWOsvJNM+oaaoYqiyW5kGe4yMZPx80o5JmQf4zY3djJKWEe5d27nqR2+9Q2mkWUuvW0mlXwlukfcqbsIJfsevalQSf3LIci5fTL0WMF6pZrWWTCtnBTtyO3HagJklM0qmQmFQcAKRmrWaS4g0422qaiUvoCV8oIxaVvxZ49Pf9BVe93HBBa/WGTY7lCXBycjkYH2rLRq8jY7pItPQrdiIyuVWB859PfHtzUE1+LbZvkJUthpGfAFHJBb3Fub22VZtPMrRRyuwDbx7f3oIrBhknVVPO1HGd32qdWSb7YZf2N5ZARSREZ/fKhf8RIwCDUMsDZXy5NjgAhiDgHqe/wB6ct5cyJC0pMgij27cghueg9hTBcm4t5TLAsIYHHrwAM9qv5Fb9kiZhV5DIwToT0xUTNNHLjcxUdctzT1M1pCbZzGVZYy20hgQqkJ3PGCf1qBZCI9qDO0fiOTWuit7HuQrl8EZHILHJ/4aa7B2hnlO5kyEJJwPgURYxwyxy/U3kMBVS2ySNmLD4I6e3NVEunaU4KsWXLFtiuwH34qVJ0V4DLPWba81c21uwuposmRHB8rHHBx3H3qS5G6Z5NgG4kiJGO0fA5qil0HTbYm5tLbDn1bg7cn361fW8d0qwPeyRh3RWzwdqnucf0paXTM20MikkmgjVoWjlH4l37gR+XQjrXZT6doZypHIzkGmQTshlCwxzSv6YlbcMe5AHX864khtoRBIq5LlyT1+xrHE1yZxEVEAbdx0G406KRmhY87R+Ic4UVMb2zjKSwKUul3b1IBjx2xnn9aq47i8SdJRbRSr5h80GQhWT/L/APl/KtJlRb3F5OwbzgzySEOWYEE8YHPtxQ7SF0LNMUKtjZuwTx2+K0M2q+GY7Ty49LkkmCFVlLkDPv17Vm2eMybiBhBgHHOKL5Oip9inkcQRtF5oZVII3cMM5Boy0vDaSw3EEUbSx5I3kkE/agWct693QjAPfHSufUPIXUtscsSSqjOa0leCsMubmWZcJth5yEQnA9+tD+dNHNE+1XjB9asSd1LgjHm7mfGd3t/aoJUkLAJ6QO3WhRQW3snS8uPPLeWY9xJ2qfSo+KQuJjA5mbMrPhHHG1O4PuTxQx86OLDgEnoKhtvqmBZoArMces/0FLj2ib9slWZosIsuF3ZLM59IrrSzsOpbkEcnGM9vvSMUgbG1WjJwwxTfOYkbEwVOAM9aEksk7ZLMfMl8xwysR6QuQBTcuVK+YxJ77q7OJBtZfX9jgfzpqvPNcMIYSxRNxX3+1WHkkyF45jG6rJKA3+Vua7mVHClpcrgEE89KYJbhyqm2bBHqYkDbREhYwxIVQbFIeQcu/PU0lbI0aRCQXfDdee3tToYTduiecyBmK8tioTlYC00ybByDjtTLHULbUWljsJA8kS7mUqVwPzqpP8lb9krmWFzGC7YJBIPelU8kXrIIORwcmlRzfszT+SxhmlnZQXCq2AGkyQF70fBqv0ul3Inm+msnkETPKxVOgO7A6jGKHa7kbZgIhijC5RMEjPU+5PvQ9zBDqWmXFjOzSxTNubdyw+x6isUWDvhi50rxPfz2FhqkSzo7LGk+5TMM/iX4P61qdP8A8R8DyXSz2+9ZSRCdoALdvV1I+DXmemeEY9D1xNQtZWaJGJWNhyOOPV1Br03SdTvtcihttQuI1sIpFM3mH1tjp6j1Jro1FKkZUqbYNq1tpOrW7X1/cx/4mIgwM8e4v1OAccfYcVn7mGWC1CJHAGQhmUk7VB64I74Na/xRo/001ve28Yk0yRlUtEdvljucd/71mL4Qb1BuLdbZpti/VfuwW49LdeTkcfNYnfZtL0GWOnz+VGs6Svp5fcY1C8j365z8VNp91pE+otZ6laXEcURYJdBspOnYsM8N8DirvTdP091L6hdT2krA4KLsTpjggnNZy7tWS+uUtrqK5jVdylBjdjsPcn2qeAXyD38lm92zabHIbcDkyjBB5z0oLMyBCpCknr2xmrK2uZRazwiGT1ANn3H/AJCq8KTFOxV0dGCsGONwPOV+KEn2I2Ak3SwEMpJbMu30nnjNGai1sIWNvct520guAMZGP96Clfa8Yf8ADCPSV985znvXTaWuoxtbvclRM6oVkG1Ap5JLfyqWSSC5rHURYw3M0EptpRuRgQynP2NLyIy8VvFPFIHAzIjenPcHPcDtUZs7jSnn06IzWdsh5tzMzIB7DjkVfaVBoEOm4vLhGdkyY0TcVOfft/pWsLJJNoJ0vwncXVvKlneoI2bc8e9tu7scVSXmg3mn3qw3cZV2PpOcfoa2ejeI9K0+G5dZZEsYioiU/iYkc9+eazninXrfW9SDxeb5UChVV025z3z3obTWNkk7MzdyzwwqkLZkBI9TErg9Kud8Rso7q3t1tYz6GjViQW98n3qr8xhtklXe2Cvlt0+D+VTsgbTIJJJkLuzD6dRgoB3b71Z0OLOxTqWXz4m8gZYsTweSAKLtI5btbbUWtoXtBJtJjUdF45Hfp3oaWeW6bPlKIowET0bFYD2Hc/NSW3iC8sVlS1kgAnwGtzFnAAx+h60XjBJHLpo0uTcLGFJm8xVJ9KnjGB0A+OnFUaeI7LULuSOW5fzo38vDruHHcEdhmgNWl1GVriQX0g8xgwjCAA/CntXPBHmf4zLp9uiGS5JEjpEGaIsMD1fw/wBqoxSVspWsGpRZXDzJKzQn0rOjemT455zxQzRuWjktw2UJEsbLxJ7bT19qO1XQP/jslxbxfvDcIrhJ7gn1A46kcZ61X3cBv9LCB3tZUGZGhl3BW68cDHAoungV2KyuJYQzRQw+ZKux2KBsZ6gZFVGseIF0ssE064kuHDDyhkiM9MEjpWttdStrzVbEz2ypZyIIW8r0/wD+Rm7/ADSvpLGzvbmHTZUexlAcASeYjN3b5PFaVcrDNA2uXEGyNokbDRIZYcDCttGQvvVPpdvOPEKYaO3sYYTJ5BXG05Hcd+aPubY3BtjJDcpHuDebGmIsqc4z3yB0p8pkNy0oVPVnhV9IzjoO1SdYLYzxr4uv520qfTrATW1uGSYltzSIcZHPTOOtD6Hf6zqPia+uHttOtLZ4ElMEEQzjJwqtjKluQTwaiu4JYHRNw9a9VG4KT0qXRb260XVNSljcbZF8lgfUjjsSO3fFNk1ZqtadrvXre/XTle1s4mhnaJyfLm2krx3AyuTWWutP/wAdZbXMzSZ34R9rbsc4++TVla61NY6a2nW82IWYs0sa7WbcP426n/1Q4P0oDCEu6MSHVvUAfbjg470PYrIJZ2EOl2P0VstwsAk3YZzII2PXGfeuXE1zYxs8lmblGZSY0G5tnYg9R80VFd+aqwTNLDDu3McZJx3Iz1qva4MszQq80ZSFj5r+iMjqQD/mxip3JlGkWoOlyaKUtJJ7e5R8iR0BDj/xGexz1oVUVbRbcqXjyWklc+pmPv7D4qsg8RaHJf29rHfFmkG3zXA/dEfGeST0qYTLJEHspBcFnYcnHAYjn54rTTRbJ1tWMuFZQhGFzwBUaXDBWAwBH6c1xpmEnqYgHgd/zxQp3KE9SGQtjj+InpQsbJ0sBav5spk3jldrH49qTbTIQAoAHXHNRTQTRuY5lO/oyEUpLkR+Vbxo2S4BITOOOuewp/AD3cMixIxAC7iR7ZrpJfzkucbD+BY/5A1WgJbS+ZK5mdm27wOB8fyo9BDLLkybGYEgse/2q1gqGl5452eIKsYULGueUPds9aU0kkqDLLuXqSePzNBslxJJtX1BQSD05H9qkjt1KM0sjIxwdg53H/Sl52VhNvChukSXeFYj1beFrupWohmVLK5EkRJ3P/euLJLIp3Jnc/BBzk9vzpAsWaIgqwBLZHU/FFsEm9ELWoEaBnkkIJ9QyAakAcbh6FQjhgcsTUTyu8+7YxDKQ2W6HHAANTNOGu3d4EMLRBY41fBDY5J9/tS3ovgZI0gUKiFlA5PsPml5UxtkuXG31FVweuKYku8EINwHGAamWeSa3ELgmBGJCt0XPWi85EbZsHmSNyxY5GSKMtmmttTJutv0xyV8vlhgcAg/NBxPGSG4Zw2VVhkHHxSRGd5Cu1QTk56j4p+EWwrWdRhvkjGnWZgK53S7jyf/AMe2KEt7mQELPlmQA7/f7UkkWSVvNmKCMDaAvDff2pqEMxwFOMgHGPyoWMIr9hSXKAoGIK9VHvUckkjDCIgA59sVxbZGIO0kp0I6ZpXc7WmAlnPMGXl403AfenF4LLRDYozFlZzM6knzCMde2Piu/U+RdJKVdHBKggdqms3muLGG5VHti24OrjlMEig/qNzsjFt56DP6H86QWQ+6uAFeYEO8uMA8AGhLa9ilZ1llThsAjqfvQc3mMDuHGSuccgjtQcdm93O0EIy+CTtPIGOTQkV5L1RaEBQgO3Pq3ZJqSNYLMHyQq7wMvjkn2JqltgbRtp2Oigbizcg/armR4o0TyzmRl3FewP3pdpl0RzyytKXMhJbnPvSoeCeRFYbo19ROHGSKVXBjzNB5RmSOUyAFnKAs2TwM8jsKZJJskRx/22B9Y9/t7VHNem4meaU/vH64XAP6VEtxCrhUcLIDuUdyfjNcrSeTD3gLid7dopHAZgW3I3Kt9/inxrITIER5Nqln9PCr7mmnUJrmcMxXhQpA6dOv51DM7tGwRmC7cHB7U30NFz/isz6cYGuUZXRVK90wePzqreMIAWCyAjdhvUPv8GmBUMQbIDY/Co7/ADStmZXijnbd5sgXCrgkE4AH9KLYpFl4f1a90YXFlptu8se0yPG6FlA7n+dXmkXDz2UV+kum2s8blYreVeS3dj6uBS8QeHf8IhSS3xHFOwAbcQ+cfgPOMdTWWaCdHlhmSDyQepz5ikZ49sf6UtU6YXgN1TUW1Ga4MkMQkdefJ4Xd7n3quVSZoUD4ywVlLbVIPHJ7UXfXV/d6bHAs8TCPKiVEUOA3G35x9qr9Ps5YLeC0eQvtIXe46ZPf9alWzTyGrbzfvfKhWdWJjAdSQoz1XHce9CRRyRXE9pPbHdGcMwHTHx1qxF6sNzDbqBCEJTzkyQW59TfGOKjuFjSCKRXdpJOXDKRj8++azrKBZOsxNmkUexFRecdD7k/OaDyVIQg4xk0ZYRW09jIJi8E8ZbasmGR17Ywcg/ekZBMVkLlnK5Zmx29vilMckJBUR+UdoDAjnoetRedLJK7zkylnyfTt610L5SPG00IEzAjn8RHQfpU0kDwLEk8Txbi20sMd6tZZZBjHaLI4VXVRuZc+o/AwO/zTXUiWViCUwoUYxg9Sfn2p+xEYO0pzvxgIfw9mzTWUuBGjSAscGTjjPf4qGhsjvHGkXrAYZAzjg9xUE805s3lWKYxQsI5ZQmSpI4x71NIio2wtuK8EsMHA7023uXkMkUqMqLgqCSBKPce1ab+C1gn0nTdCW8urjXr1jbIhWIwnIU56t9hUdxbWdrqn1emwy21vMRcWN/bXChinTDLjgHHT9ajm8qFcOoXnBHUE11Q7qCMrkenA/D8YqbckGi0uNUguheeeXuJ5AiRmb8R6bjnsMZqptoLayjltrErDG77yvOCQMAkfnTt0KXUdu8e6eRSUfacAAEkk9B0NPiu7UcqUQg43y+n47/NSSRX0wWXUBZQxTNA14kLgNDD+IjuPyyK0eoQWl3p9tHbwRY8omVwhRuf4dvUYHFVt/dX6RG1kPlMown7rafnPuDVFp17NqE7298Lq2mjBco3Mcw+GHA/WirwgzZbR6xJb2q2cfmhHGQJiQEI4GAe/A/KnWmoObLznkTyNxjyeT3yQv3GPzra+X4dn0iGGe7/fAArJGm5i3bnHPtWAa2iTUiT5rwozbUK7e/IP580pQeLG3Vlib4aq6SeQFVVUDayhnAGOfauzWqoXRZNrFFBiA4PP9aHuVtWitY7eKSKUL+/MhyrN2Ax2qSbSb5JJppQ0bxxozOzY9LdNuevQ1krqOSVIo7WZ4/LaS3VN7k+k59xQ8mFjd1f0+Xuj2+pmOQMEduOc/FPneSO3EVwhEluuHZGBLjrknucHpRn0tlc2LXtrOkTsMhJXDbl4yPT0JPbtWrVCslR5jMrrM/mkjK+4+4ronaLTmsHI8qRi+2UZ2seoB+RinIN82WjB4xgnj7ZoS6t55xjaXGcYJzkDt70bwgrsiXRtI/cP/htqk64DsqkAnPXmiTHbpIYrUeUiHBwO/U/cUDqB1Pei2N3bwBcbjIhOR7UfcXkFx6IovIYIA5XP4sYJGfc5PNbvNFR22hur6f8Aw+KP6h3feQEOVAHuOgrl/b3GmS+Xd2rwu+F2upB+D9vmq7w/Dd6frV7fLeTOoiGRN3b+EAj8/jiry51vUdWhiS/u1uPLkO1xjePg/pQ6X2kleWSaWukixll1KS4N0RhYIfSAemS54xQNvKltc79isNpQBvUB8/emECR3EhJ2nOQODUVtNDLexaZFKqSPuIXaT7nJPb2qTxlk16J5RD+8DIHd14UHHqz1xUEq7XBIUYOMpzkj3NETWklvdtHPCsnl4LoHBDjHx/aopWkcqI0WPccsDzgfahYyGRsS79wYghvb3riXU0To6yGKZcqApHTp/SoXmRMuBlAuc+3zRt3p13bQQTTP5azQ+ZEylScZH9RWpI1dFfJdeW6h5Qm8hVwO9SJOZFaYcKpIUnk496YTDLEu0GQA5BdeQaiRE9T4wx7Z61fgNZDlYMACcZ7twB+dRmIySqVdkjQ8tHyfnB+ahDySBgyEhVwQOgFNIFhdGdIG3zLtLD8JHt8VLZfIVKyyXUghCqn8BZskfFNVwQQ6q23qD3qL6cb/AKiLoOB/w02SRWBVsliANwbBxVSLbHsY93pHqx+FTjFdDOYwVOc8nIxTCY4cAo7FjgPnpUVwzxYKb2ByQPce1CTeSsRldpwZlIRRkYz17VMHkkdpCHbJLE9Dk9yKjvm+haFYy86SBW/doeCev6UHqGpafbzSK94skaMcMOMn7df1rSwD2W9nIQ+4TZTBBSXgnjr9qmGsXIX6a2jQxBidu7gnuRVIl9aX14BaahIcIXKNGV4HYHFRxRPK0kkq+rBUHJ9Q/LpRSuhv0Xd3q4jYZiJULhguSTx7VWtDFLbiaIyxl8NnO1uOg56UGPOijCphiCFz2FTSuNihN6sx9TA/0pUaVIrC5XV98krPJIBubIy38utRiECQMkQaQgFW6HHXFMXYQXVyZABtBPehDcCe9QTxPsjz+8SQcNjpVTrBnuyykmnkZz+73blBZhknnkYrjTGS+ZgFRN2EA/EPzoa3eZfNnG0+WcjzOhJHA4oW4mnjHm7AWByVXBJ+B7U5TJqye4F35zbSAPYkUqRmZvUu1SeWXrg0q0o42HNGonspYy6SFhNkbc4IqIxQPsE/BI9LgcAg9PvXbh3LDbvIGADjoKvfCEmnXHhzUp9WsraaSMb1Akw6LnGORwcjr81wjq3gdMA0/Rr27WVrK2eUjlggyB9/vUptx9QIZ825iXc6SDBb4FSeHvHmmeGbuW3d4t13KAqySkCMds8Vr9V8O6l4j/8AqSNbRM8YCRhiQQO+7FPFS/aWtmBTckpKpuEgwpHUH+5qS38pMksWlDh1cn8JB9qTFba4jFwVEfmhAAcEknpUF2GhaRwwYcnJ7VnawNFvd3uo34i+qvJJk5ddzdxxVXMt3MLgwMpk675G6t7HvT4Yr1ZrS2eJhcXaFraDaMy++PiiodOv7S4murlrEiBclTJn1DqvyRU4dtk2FNaW17ZWstkkaXqnY8ZO3cByX+/XP5VHfWJs5uYz5bMqzKGyVz02++fn5oCKN7i5ZrcAyeWSwUbSFHJyfbk/rTIWnkiDPhJVwvB3DrgCgtBGq2B0+4Ui4iktn9S7OoPQhvnPtxXBFeG1S7mikNufwt1xUup2RiWMSQrEwQAhTuHPeibXUf8AC/D1xaPbyv5mfUucY+aUqWDV2yjuNRjW8sohIg3yqvIIVhnoe4HyK9d0Pw5pmlWLSjZPJIA8jScgDvgdhXjM8DSwfVQtskDZVTwa9G8P+ILHT9BgmMjy3jKRKD6mA7ZzwBWuXHrBlq2Ta/pPhzxKrwWrpDdIyuJEBUce2On5Vn7nQ9aisFs0vbeWC3uBw4Mm4OSSS5G4DH9adceImk1I3EMMEcX4QQgzjPx1qaHVNQu9RElvN+HhIlG0sPgD4rPOUmapLQBrUGli8b6D6lUQMdp5VQMfh+O9ZmyvLq7lmWa1NrCB+6klHLHPTAz969Sk0Ya9vMcMdg8I2BkOc/BHz71ir6KbT5WtSp3I5BVx0J71ZT0CVlUp824YkkgcF8Z6detTQ3KrMo+nE4353MSCRj8PHanWNnKkdxLBE00ScysRuCk8cnvUciOgDRzRo5HpIH4PfI/KtNUGyURac1iJp5pRcGbDRAfhUdGU+9N0y/TT/ImhZZJ0J3mbnzB8joOPaqtrhfqEUsZfJhAkkjT0Nn+Ij3p/hPVdB1XWTp1yZFaPeYpGG1GULknd7/GKYrFD0WE9ws9++2BYUYcRqSy89eTUTW0Mq5eFZQCAARnJH3pxVUnnk8hWt0k2xSeYQw+4x7Vy42Am5tgYIRgKvmZYHHXP61hP0NEk7uqGZ5d7jGFY5JFQSRiQjafMXJBUHGPyqF5DISzyY3LwN2CPmorSZo5YvqYxJaOhPol2OTkjnA+Kb7JxTC4ofpnJ+pZVU7lQnoR060r2Y2TPPJdfUPhZGKgkHIyR8mmaxqKPbbVt1dY1xGI0y7/B96xlnreoNrlhp9xatb26zFiCuGfrjJ9h7UwhyVspPjg9C07QrnW9TgW3JVJWjnfzMjAIO0bSOO/SvR7Xw61oitf2x1C5CBWlaQFSMnop4GB/eq+wvLZra3ne523MAGJCoJc9uAeBV3pWuCRbpr6WGN4snBfGR/z2oUlJUmCw7Kix03RdV1K6tLzQLqwuEUSHc3BUnAxtJA6dKpvEfhaDRIkNrdb4ixyjAbgfy/vW4svEGmRwTF7xFjjbgu+SwPOf1JrznxLqsV9rUk8CP9O/TqN2BjIrUmnFJGknbszk8kktqEjk8qYFu3pxngZ6muRu1vHECz7jy+7jafYGmmeWG0e3GzLtuLbPUQOnPUU1pRhNyZyuDk0IO7JLiQTdVBBIwSMmitPtBfCa3SNJCU43SBNnOd3UZ9sVEI7dFULIyO4JxtyOKEuo4Sgdo13KDk/NWgq3bCJYJbZ5bdo9ucMQME/FBJEN7owCHBO49/0qRRMPU/cYB6ZrhZRhXVtzdweKot9C1nA/1w27LlmQkN/alExtxKYyASc7sYIOPf2pryRtH6Q27Pv2+BQeq3zaXp8UlxatNBnk4yQM9fmlK8MHgNSUsplIywzknuaq7m+1GK7gSKzaS3Y5kZPxAVp72DSl0+0vdMuZbqG7jBDMoHIHqH5HgigSbX6ffJM63CPt8vZxt+/vUmk8oabL+a88PLoKlLZ21G4iEcqsmF4OQx9uvbrWfaULasjgOztuWTJHlqBjYB/OnmNHj3qx454oaYxqSGz6hyMcVKLYJVgjjj37zG68rwp9/fPvT1nUpCWIfYNuSuDgdj70N5UioPKeNQ3C84A47055hbRJColYYHqI547mpolSY7zC8xEana59Z7KP9amlliZZBFK21PSQ2cZrkYxvXIMR5J6nmm3IZrj9wSYiOPRtPTuKlnA/gbFLLFG5DhA6BeVByPj2qEr5UqvgEk8n/X4oPULme1jhjt7SWYg+tlTIA71a3c1i5WGzLNvUOqyrggexrVegshc+aRLuQ7R+A9DU1hhneRmTdsKqrDO386Gt0z5jCMpsG3DDAOO/2qDUPPSxt7iE/u7ojY47gNhsfYZou8IhjS3VtcpDC5dc/wAR5H5/60ApLzyE2EcsxO4tsC7T8+9eleGF0TT7YahrK2r2TECOSWMHPYEfpVp4w1/wu+lImmxWUtxcbWBWEHYvv961yUTCuWTztYVkeORiAmQGZQAUB74qKSTEqRxzwsXbBOeg+wqq1DertOAHJXBwMbc+4rPw3H087SAbSp6GlJ9mm8m3KLGGlLGLAxk8gmomCvHuOCrndGQ2CCe2faqiG6a8X8TDLer2x7UcI2FnG0oj/dPvAVc49h8UN0Q2WENJsZgI2bjHf86QjWFSpEe4dwOv596lgieWZtrJ5YG3ngj5pj2hd3CB5BGwBK/wZ45qtIFkZM3knAb1OM7T3/0psMiRTLdNjzFIKbTlSx9+Oa5exmKDyo5Q7Kdpd25xz3+9CSQloI4mdQqEH90/f7d6bwTwS3DmKY7LqODd6ijHBzSpt1vuJvMW2t3yBlnAyT88UqLKkblYZJ3EIiBd13AI2T+ldvdOghe3b9207RkllPK89OtOk85mkmhQxR7sgRA+jJx1/wBaUzFfOSMBdwCtjnkfP35rhlsFjAHf6TaXsccV9CGVFAZQMM3HBz2NbfTvG9xY6bb6XbQRqtrEsXnSuXL4GM4/vWKiuWmg85Q4UMVOeDxx3o2P6aUA+tV4DcjJPxW+UlgqV2NuZPMmUl3B3ltv8IHvUksgn3TOFJztO0dD7Y/SuXQt0bEDyPtUfjAGDXBGCw2yj1DPAwScVhPo0SSwiIqbhN0kf7yDa34GPfP2J6VLuje0Yu7eaGBRCucg9TntQvnyxSq7sGZSOD0onWNRn1OXzZUjhLBVVYBgAD2zS1aohsbHBTac4xkfy/Om2c7XOtQ2iW7qbiQKmORx3x8dalj1S9i8Q2d7Fa2cVqgXfDgkHtuPP516uLrSNStJRuhYp6XaJeUOM8Ec966wUWnyeQt9Hl+o6a9tc3ETMrTRct68iQfHvU+lahcWbGGOSIQPDiSMx7lLDHUZ4+/x80T4i0MaTfhIiXgmTdDuJ3H3Bqg9EfpRyjhfUhbPPf8AL/SuNZNWTSyrPdSPMdjSEkyH+ntUUhhaWZJDEBH6SAwwy460xb6185454JZF2/uxGQOcdyeK7a24vLlUVBGzL+7IBIf9OlKWKKyO3tPOR3LBBG4EZDAlhjO7HYZ4q4sNT1KCzuFslIO0hpQuSuT1z2qS/gj0aH6GbLXSEbsD0lcZH261XQ3UcUUrwSbRMhibB4IzyD+YqeSLmz8W3un28UeIwUXauRhST1JHc1WJqIuryO41HfcxCQyPDuwshPHP8qhWaH6GWFkEswmz5wbkDupFRJtLqqp6mGQpNEaTsXlUaq68ZO9idP0rT4rRCpXC8kDHOPb71kI4vqTIqbR5YJzKwUEdMD3NdkWS2kMgVAducHcN2e570IJkcABmCbScgdDnpS3eWy0sEyrJBE1tleHAKqeDjoeKdd2sEc2Jdsu/OWVcAZH8jS8HeILM+Po7bVbfybWKNjHLMvoL/wAPxWsvz4f1zWVWzglgtw58+6T8LE9MLyffmtSxWQSvFGPnGxt7NvBIyxOTUN3IzKBMQ2cYHUYo+axCXTlZ4pIPP2L6xkZOAMUJcWstnNIkiSJJnHlMOn5e9Fr2N+gWOP8AfrhGZuAqjt9qeUEkkXlgjC8g8k0+VI5BwCMYIycfYU2Xe7edIf3x9TbOBn8qVhYKvY14/VtCYYdSvbNP/wANiusQyKrgjB3dD360KVmGzY23c28jPUA8/qK2UXiLSodDMMtgr3EqbUjZcCP53d+9VtKyWWYsW0UCz/RRLbyhMhyp2Crqx1aS1itHfT9NuUgB3vJEzMVIAODng9e1QC6kjkimXLyRn0lsE4HQ46ULcA4fypd4B6spHyeKG3aRfkfeILss5haJJM4Ujse1dW6+m0y1sjNKYbfIjV2yVycn+dQEOI1KepehGT+tSFI3to5JFcTBiNnBUDoMnv706REcUsk04BwsTqdznn7ACuLNC8Xmxsrbcgr3B+R2qaC5SA7THu9ivWlJJDIDgKjHuB/WoivN9sAIjJbccnjp24/WpY7pZX2cn0bmZl9I/wB6gj002+tC/iuZdyAhUyAoyMHt805mEswiOFLA7ie5z/pW2kCbbsMLgAH0MD0cKRkU2SUJGCc4JwOM0PBbmKdvLmbavRe5FPfcC2cCPAGCeTmsOuhp0dhI8meJvWHHrHcj2FOYCSIRxE7UBVVJ/qfio0TbtkJHmN6evQU12nW4VNq+WBwU65z3rSszsmglZVWMuCqYUnOcMf6VLdQyQySWzx7HRsMhOGB9qQhBk81EXLcYXgAe9Omimly7sWkHzkn5NDfZr8jYmEZCsxwew/pXJWLQNHnJX1EbcZJ6Y/KhJt3mgB2U9x0JqSyu72OeTz4YpI9u5Fwd2enJ+KdrALZMri2ZRFcKGXB35xk47ChJd80gjWMu4DMApznHbIqW+itJpB5ikEgFSeM1CubW4hmjeKJIzkl3w2f9akydh+n3dnNoEQktDHclyzluxHvn7cfelKUkHmW27y2yCGPP61V6xfHTZ1WS0nuGkO7bEOB+dX2hXfh690mdrhNQtL1fwROow3HYgYx8Vl3VivRXwSbZvMm2MFIZY5AMdO/vXLeMyqxEJy8ZHmbfwD4FLcfKkiik2rI29lPdsYoeGRoQu9mMZTDLnpn461rFYBfJpbKGCOy8sSM3O4mRuFJ6ACgdQsoZAnmRRttztDD+lAQX00cj5wrRjaUIJwo5GD3qN7iU3U0kcsLZHmbhnJOMdDRQJ+yYSx2tn9FHF5cIPmbFHAPTNV0To0rorqkZBJd0yc/aipFubuJI2QcjmVW5A9qXlSR2+8xYQPyOM8960nQ/ALex28hKWsTwpnaqvzgfJ7mg7bRoHkea9nEeRiKNEyXI+e1WCqzMzRAnqdpbqaZPbhhGY1KYG7nqT7CtJ0ZavJAYoo7iGZI0VMDdkDPAolYlmRnG1WcAjPzXIPKEIMokV+TtIB/TFcSO1u7DEkayQo+FYZByOKzb7ZqiC2hlZWktkDxAursR1b2oGSMxzOFR0JOS5X8X+tXkcUMEEBhdw0UfluOq574HtQEnmDf5RG1D/EODWk1dGUn2BpDM8h37SCMggdcVJ5yxOpwkUmMqc4wO9IpLLF5fpyTnI4xT9iBdhLergcAjmrCdlm6BHJ3HYwZfdWyKVcntikxWElU7AYwKVVIsm+MhaPy2Y5fqR0qODKGVSSwcendxsI+3vUbK5wMggHIw3Q02VZNnoZd3bdXBKwJ2jD4G8Akd+lM8oBO+R07YrkbhdqFhkfFEECRGwATjj2oa6EYHUs5xwRgiuBnkctjA6D4pkWfqhGkZ8wjaFAznP9aKvbS60ny4buIq8ieYAzZOPmmh/JCDJ6A3P/ke/NPmZWYvGihQBhQScYp8d5GsAjeLKsQwwBuBHtUZ3s58sDLe/apZJo7ECwXkYIyM96k82WMOIpGUsMEgkfI6fNRRBklZJ14XPI7ntRFuttcyDZKyueCG4ANDQo7c3LzsjmeaXZGBmRyTnvjmhZI9yPsXMgXO72HzUt5bXEDujR7u+UHQVLbauy6ebT6CL/KZGjG8g/NPVlsYXLGNcpJiELtAxt/Kmw+YgjCSEBCOF44ByR8UJ5n0s/m5Mb4ySBnp0yaIhuI7jT47yKeN45SQSvVSD0NWaVBaJLxmnlWX1GRicgk5H51AtuqbUBGeTtA4NEI2YyrnHOCRXNoLxuMDZnBzyR8+9V9CiFZxDKfNj9H+RfTuPz70ut0EJTbkDJ6r9jSkG4fvEJ3H04P8/tUDW8TzZhSWJlIIzKSD/wC6WsiWIXdBK87ky79qYXhh8nrn7UDaq0QmS4iQ+vK+USQVx3z3owSy3DeXEHeZU2EY3AAc8e35UKRvDZYjOTgGs6wxB2s4mmDKpZyMg/wjHv8ANPJnQKVDISf4DjHwDUtmstvDIjYZGk3Av6mA9gew+KljlDWbKQ6qT6Fc/gPfj5pvJJeiqs7loL9BCA0zH0EgH19O/AxRU1za3F7cQvf/APUW6AvyTlv8uTyT15HHFNSOP6gFVVB03AcnPzVfZ6db6xdaomo3NnZCCM+VcA7nBHCgnHOQPvXXxxU5mNIuodLubuzlu7WB5ki2kog3Fs5xVtc+Btd1DR5baHXIrSBgXWOC3y0hUZPqIBX+9Uf7Nbw6zrL21nqdzb3cEQ/6YgpFMqjBJx1I44PvXpd9eWen3OtTTag1v5aoxEdwWJkOQF29mOAK7+RQi7jhP5MQcniWWeaWHgOxniZdQ8Saxb7QApaJSDxyOMn361pbvwVDpnhaza11Z7yOMtIJ7hNu2M9R6R74q90zx5omo6s/h2ICIGFTFMn4Zh/FtwO2D+lSeKZHXwky6TKzgy7EEeXAxnOT35rEnxi83/T/AKNxg2zD3+iRWVkJjqKyzM2F8iNiNv8AEckdj7UlsbfBmsLqHUomBy6bl8tfcjH+1MsdeuxJpdpNd+bHvY3EIjVETkd+/Tv8VV+LDaeGhLLper3xstQgzHFFJvAXnaOvIyDkHoKF9OUuJOM1HkX+neFb3VNOlm06WJ5lxiNlddue5YjHzxVTqPgubRNVjEOuai904BO3btQnGchh0z7Z4xXpn7NNVOoeD7SWS8NzHEnlmWZiZC2cnf2B5+eMVD4o8VaNoN82pur3skUfl+UgDbTwQBzwTWvJ5fF4/tur/qzPCU1aMtZeA2e7L/8AyHUJJBBvkSKCML2yoyuPzzxVf4o0W20bU3sYnDWsib0IbLoD0DGvSvCfiu18ZaJbaiI/I3ZR7dwDl/g+3BxQ0vh/QvEd2UvYpBeCFJGEcjKQGLYOeh6VeRqVIoJxs8jXy4IxBjgng9ahcMPTwzuSFY9uM4xXqWpfs60lLg3Q1GS2VmCgMgYD2FUE/wCzLWsyPD9DIp9Y2uRuHbt1xXKMW9G+SRhmmMMCPIiGQ4V2jJwT81JLLHMXVWJKADaPf4p+q2V9Az2t1A9vdLgSKw5A9xUCW6xxgKCVL5LdyazSG/Z3cqhQ+PUencE04EY4JXHc9DUHkCMufWu0Z3AnmilkjMCI+FdhnB6frT8gMWYBBIu8LjjDVNZXYMJ8x8tkfgOf196heFCu1Hx6fw7ccCooozFbllyzFstuPAz7UrKBJjrmJ5rtJBKfL+QP50ekx+nMEpBweHHWhsBwi4AUjJIPQ9qHEyIp83fnBJ74/wBKEmhQRPL5wLOcHOFLYpkhR1KSKrnoCwyKihMd0qSo4dH6E9Biu+Z++O4K3OcDvU0TdhCTMkoYxb92QMtwOOtPkTChcP8AiHO7AP6UErFpG8z0kjI9PanLK02EVypVxhsnHHNVXQ6FcCVbuI27zRhM5GxWVhXRMwuQjHJC9XUAZNPSWWdnaUqzlidwXbx7YqCZkJ9W7gg+wq7Cgu+QMfMilKc7CDj1Z6UKY/JlkdmTcqBWA4qMmS5ADoGGRtxxtxR4laOwS22xD1bmcqN5/Pv9qX9qRLJDDdltqxgg/Y4JxTppplYKx9XGVUcZ+9V31rR3g2iQj8WM4GOn/BTPqpZFYT3Tbt5ZSBtBFVJdBdnZLlXV0RZXXI3Onp2nv96J036mKSUu2fT6S5BGf9aEaVn3esR5HGOc/JFPik+okV2VgqLgENhWPvinDVFbss0mQzkgLuxgkHgH/WhQywO4VN6u2CE4NShovLDuTuGNq9j9zQdxdwid4VbMrZcf5QPj5+KqIn/6dGEUZYTBM5Pc/FNuCFhVyGZgclc4zTIJ4fIS4YF51GBvUAgVyJ7i6SRhbErGocoVxgbsChImDMIpGZ04ZuNvXFdEiLIwII5ypz1xTLh7kXLfuQpPHTGAf602cSNcLE2MCPIOOfv/ALVp+mA2a8CyEeb/ACpVw20i/wASc88gUqbXorZtLg7EjZXUerdgck+9OKluQPQeeetStGVJbbge2OppkbLIrNtKEHkV5rIjMLGUYYY6/P2qZJRIHDIo2oR6OMN2P+1dVBk5bBH61Bcb1kzG6oG46c1P0a0djeVWRtw2qTnPB/Kk+Xk4JY+7Vx8XKkOoC+4PFRxqMNxkZ4zmpIgmzjWO6gS45ichXcdie/2q+1bRbCzMRt9TE5P/AHCqcBfcc80BodhHrF7cW7yRxtFFuCGUKXJwAMHn869KPhCwudJtbFojH5EaqJUb1EAfbmtpXhbDTPLHULgljgcn5piyHdgKSWODzxjvW91P9nbgM2nXO8BRiObqT96wclpc2F7LDdw7JYzjaecc/wClZ4yWysfPJ+EmTbghRk+3/qo1ZpVLKVYKfUQehPTNRK6tId3IJzg/yoi1S3jNwJF3b4yFVTjD8YJ/nUKsEmDljGQPUeGJGMV2JvPjtkhaNlRDHGikAYHU4/vUpDCZiAefzFN2eWQrIAnwOfypxRPdisHmd5/Pt/JliYFVZtwdcYzkVJJJuhYF2QA/i7VGbtYyp5CscDP9K6JkkQLHkEN6geM1nu0KOSwKbpZtzxzopVZI22lRRiHfGrMwYDj0/wCntUI/eAggLzzgdajkJiJbLYK/hVdxH2A601bwSJUV4ZRLAo3qGZZFOMAjBoWYCOePynYpgb2PG045ooyKQgiz5ijJcjgdxx2+1NuJkezjkZf359crpghj8ChfJaArSItA9zFdy3CQkIwd93T496OucQyjeAQ3Vccqfmo7CCW5gnuLRBNHzvKj8PwR2PPeu7ssY2G4geon/enGy+SK4hEmERQsXVhnbWYtEvY9RGmH93DdTm5CeUdu4AhCSOo25rRXu9rS4VckeWcED8PFVHgzxVb6T5zXESXSFQGk83y5Y8DopP2596xOTirSujrCjUW8+heC9MPiGytLz/GbkhSXGIo3YZZR/wCII6delZqz1S+8Tane2ksrwoJ0uJo3bbJOQckc9cdhVt4p1qyvRBNa3tu1sFAZJInWQ575Pp/So9F1u0inRrm/02GGONisE6tJuZuCx285wB3pXk+pFck76+BfjcbcaoI8FXtvNaX14LmCyltbnmPyt0vkYwSvQnk/lWsh1q70W21ldUiFw0o821EfCyMyjHP8OARnivMrnVDF4guNQ08WazL6VMYYLIh4OMnjjI9+akF/qT6mt3NOu3AWSNyNuzjI/QV1V1hKvn/gxypNX+Cez0e4kjsbm4tEhS8k+iuHkmyrs5/EvHBAU/rW2iGinwbp97dQKv0v/SNAowXQH94AOpBGBisze36+I9RSXSfLexhRY44LiQZUgc+wHwa22j+G4fFF3Mb8tDGkMZUQThi7HOS3z0/lWV4pNuSlX9+zLlFFVqXiDTb/AE+00mws5dNgiceWlqN6lcZU4GOQcHHuKpNbi1CyurLUpUS5ikUWolCgKxB43cnDe+c85r0kfsu0gE4ur0fZ1/0oe6/ZXbXAEB1GcWqksmRl1f39iKp/pXJ25Wzfj88Y4qikt7bUdO8XaRJ9LNC08T/9KJt0av7kjAYAEkDsK9PEMUVnFuOVQAAxr2+Mdqz/AIf8GR6HdteSTtNKsZjiwTtRcc9cnJ6mrPTr67uw86QERfhUbuCR1x/zFPig/HHhPJjySjOnHoLubZNQE9lcKzwOgzxgfkfeu2pe0nNnLJvCoDEQOdnTn5+aItQTGJGh8qSQ7nQtuwfvT5Y0kGG4I6MOtd+FaOJnfFnhKx8SWytIuy7jH7uVeD9j7ivNta8C6loduk1shu7U5Z2WPaycd1yf1r124urRpPIuRtCuNhOfxDnIoxJYpIycjbj+IYzS1Fqma+6J8zy3JZgp43HHHAFIrMBuhj3yL0Vm27h9+1e46x4Q0W6ufq/8PtpJVQ/uiNocck4xj1c9TVDd+FvDFvpv1jBreZVA8mSQkgk46VxdJ4FZyeWyzvG0YmjbzCvqTH4fz70mhVSrK2VweO5PavWrbw34S15Daw//AMkLuMkOQyDOMHqOeOKpNV/ZlqFgskuk30Uk4iby/OTAb/xJ6Dtya1GN60xv2efIXjlWHB5Q4bHcf5j71w53lh/EPxHvx0ozTLW8tJbq38RaZIjY4lVxsU5wCP8AWgbqQqMWsiMM/wCbI496Hh0SyrGvOyRjZDuPftx71xXjaR1CgMoyyinJPhP3iDjJYZ6/aoBKJiPLVwoJJIH8j3NVMCRA7ArAQWA43H8NdfCbAVbAbk+9Njt79pF/6G4kTONyxna36CrtNLv541jXSp0bGS5jIGPueKmmsFZTiNlkjuFuJAoYgJnjnnkVJ5iTymMouWyx3dDitKvhLVriAypAm0HBzIqn8/YfNDTeDdeUFxYRq38OJ0bPyB3oTTJFUsJCDyovxfhwOQft7VwwNJb9QZRw5Ugc9eB7UU2kaxBJs/w98rneyKxJ9sHpVZfxXkMRxHJbznkGQHn71NYsVoFuEkRgAyHIPNNW3FzaKk0iAo2VK85NAKbhJyGupZJVB5I4APUCi5o3FsCOZAPV3wK1TQE00FvBhdshZziknlwukESEIG3BcfHJquh1QnYzQgneVTd1I/0qaK/upHEkcEMgZjuSUNsAHbggkZqUSuww+twVDKOWwoxnBxTVxKxcLIGHAD9P6UbNeWbkS/TrbuQAUjYkA98Drig3QSlHhLgK2cMeSakwaZ025vN1uWfd2KcE/wClPhtDZoxhklPmkGRvMGTzj9ODUbOpu2bzArr2zyP967sLSsVXLP15P8vaqNg1Q9pJVUKsrMhY7g4yfyocQ+XKZVdyWOOehHtU8rlUIZsbcD08/lVnY2VtceHrq8e4aK5il2JDtJDL2Oe2arRpLoo5UQsCzPkjP4hSolIwgKXcEJkU4/iyB80qHyvBjlE9T1Lww2m2O8QyXiDn6pCPUT22g9qzcSfUTGKEAOOWzVt/j2po/omaPB3AK2B+gqv2u0sTJkSodwZeGYk559+a5YvRrSodc6NeW0Ucs0TKkgJQnvUEVnLc7IVQu7HGB3q4n8QalckpNIjgNkJ5fTjB47VVwedBIGhnmTdnO1qNkyS+0TUdKhElxZyxI3T0jmgXiBlQrISRzgDHWtSuu6tJpdxC1wZbVF2yBlBwG6cnmqOa1gn2GEMCccMTyae8CslX4FT/ABrxD4gWNIigAAlkO1tygDaD2Ga9f0XUr658PTrcRLYXlrmM7xuUY/i4zkfzryd9Oj0ZZP8AArVQ7EySK9023zO7Akfyp3hjxD4phSePUjHcWFxln8ltr88ZLYyc9Kc/uj6BrGT1bSfFKzz/AE19Lbh+dsqHarDHUZqDUToXiWz6hJJ3MUUwT/7gHdsVX6ZJpF1oJvbiyXykCwPEgDNGV6ksee/WsZcQra2ttYQahcrZWVybiBFY465AYj8Qznr70ylaSbLBFNoc3+NTafLE5ubcFhhsBx8dj9utDmF0ySAvUbX4OR7jtVndavc6wkvnXEj+ZIJGaMlGUjjjHTpXLxhdxMrxBgcsGA9bH2J70Okqo0s7ILW1e+hH0cRklThhuGN3cChpLW7tnD3UDxZOFypA/nV1o40yytAJrRpIopxco3mFGR+5OOTjsKtNa+rZI7G7n8+1UFoZZOWfd7kdDVhYQpmEN00101tZ6ddX8ysAy20eQuR3J4q4l0PWItMjvJ/D17bFOZl3IwxngjBz7Zq58ObdAsZLSyeWGPzCzENuLHGec9amGuXduJ7hry6ZCMlV9e7GegJ4/wDda5wS4pWZXIygd5QpUBeO/GK4JDHtaTK5OBuG0n7Vdfsq1rT/ABHeanb3SW8v74y2yPGA6oDx969C1trHTdGutQ1NLWZLeNpYllhUEEDOB81v6aStsryeQTAeWzqFc7vUA3X4+TUsHkXVg8siy28okKrCyqQU98jvXoGlaTZ6h4dTV7HTrNLy7UT4ZAQx9tp4HHaqq88PTvfWlvdhY7q6JEMcEQ9IHV36AD+dZ4vRXbMrbFLecW67rdZsGR8FQVPc461c+F9Eh8Qpdif6iCQEm2lwDHKo7jqeoNae/wDCkj3Vj56SXvlQx2+Vwit2Z2wPTjsBmgNU8P6t4c0WCPwXYut3HIQVncyKFx/DuPA+3tVGD3WSbTdMz02g3aeIjo6vEZSTludpQLkn3x2rKat+za7s9SaGyt5GknDSRxhfS6g8kHGB74PNXGoa9rul65Nealok9teGBMHcd0gB9Q3jsSDx2rQ3n7UtOOhJ5lxLFfyFYzYRJv5PQ7uoxwM+9XFrDVNin6PJptJ8q8jsrmSUrnMnlwsxVfzHervUvCegQw2a2OpEzyqSyTx7Scdxxj9TXoh0q5vUjmWWOeXesc9u0xR/MHLA45wK9FSz03VNPjzbwTQOmFJQEY+MitqNxX5yTlR87WH7OvED38bWNv8AW2TANy+1CCcZznnB5/KtvffsoMMAaW/SKBowZGbLOr46AdD06mvXrWzt7K2jt7aFIoYxhEQYC/YUHrkJm0uTn8GGxXWdKLowru2ec+FfBGi6JqEd3NeS3YUE+XLCqjd2PHX869IsZdNWeVbQxB29T7Vxn2rLw2rYHHNTNbMuSOtcF5X2NI2gOea4HD5AOcdazdjrE8DhLklo8YHuKt4rmZbQT3bwoASx8s7gy9sfNdlJNWDVBjcqRjnFZ3TdQaOYaVFayh4+snBQ45IzVjK86ALbQyur+pnkfpntVbJq8WjNsnUF5GB8qFMCMe5PcmsTau9Clgt7jVYbaNmkWTcoztVdx/lQaa45kd5Ylhtgu8GQ4Zh9vvVAfErWUN3c28beVcXpVGcZCjYuSfzrP6rM+sXsL3FyxZHDx7XKrwOmO4PtXPyTawmaUUW194iXUtWs7dN8DvIQjykbefbHU4rYwW8c1pmYtNjPJbG4D7cV5ZMBLdebsUtE3mbccf8A6+1X1x4tuja+W6Ruk+FP8Oz3GB7VzjNLq2aptYL/AFTULCL/AKe2n/6pWwoXnZxyD2IrOXtlPdMZmgdgw9JxnNcsfEQE7RLpUF5ctyCODjHTpV9LqGs3U0UNrtsg3pzPGBtYDJUda3xTyVtYPPWjuvC9/Hdaba3ollYfUeUV9Q99rcZFehab4gFwlpbtI05mjLyPchVKHj0EDjPNUuvtexy7NQltnc4YvEBkYzWfudUtBBcSTMyC3RVlkRQCCc4z96HJtcUHG3bPSNWCfR+i3haE7R6owV25+e2ax11+zux1Np5LBorS5VRhF5iYk/i+32rLHxtZSaoulXdzqEsbJmR4BuSMdRwSK3Nk/iOCC3GnyW99pj5BkRszIuOOMDvjvWoptg/tweN+JbbVPDmo3dlNpsshj/C+MBgejAjr9qqvDt5rFpdq0tncski7441UY+5z969f1i6XUr0C9hd3tQyoJRhgCe/51Q6g62TRstlLIvCHy8ZC+4yetClHpA17CbDxhcW9gbWa1kgYJhGYA4OeuR0qz0/xXbKscd687Dfhg3IAPAIPfms7ZXtvdeMtN0m2jtprS+iLslxMyOo54YAHDcdO+a3N5+zQPKJbW73BhjZJwF9sYpXhe0X1EsMLnvreYJcWK/8ASAAeaq5Bz1zj5pmpD1Zi3NuHoZcA4HXr/Ss7eRap4fL2ZjdFbcwWJtqsM8kAdqo7TXNRXzVNlIYUuFXbuG8q2SXX4GO/vXLg9HRNbNmL2+QeiQbjhcSZxtBznFTC5m1R/Ke3tp5Y19a4DZxznHUCspfyajNYTS2VzG00b+XEJCQzLxlgOhHPSs79J4g02+mu4rsxNelWkdIQTgY+ehKjpSly2Yws0ekq2loXjvNEgikZeNsRAIrNz2mgS3XlXlpvVySUiAGAOnI+9RXuu65fT2E896iz25IDLCNsikcgp0z15qLz7L9+EadVdGRC67CrHq2BS7vkywsUTQaP4avbQXKaefJViuMnAxjIzn5x7UDP4Z0TVbhpbGWSC3WQpiN9yhgMke+cc12zfbDJbrLMYAdm1jhTt5HpH3oi1Qaaj3QaS1sthUpFHhQTncx9yQcZ7VtqnbZUqpLZT3Xhu1gtY5kumUscKXG5SoOD05oOTS2SFys0Y4yrAGr2/aC1s7ecmGO3kO7DSYZVzgHAHUjB/Ohb2902zt3uFuFa0BIRm/ESO1VNoFRQy6ZIbkLFco7435jXJP3z3oyy06fywiSJKCCriIbv51eeFNX0n/5DPbXIsrq/dPMRlyY1z0jCkfiHUk1dyeAtU0xYv8Ju4bQ3DNIYxNgliOzY54+1dM8dg2rMHcaL5YlMbHznYbSzkAAdVAFGXKQ3aTTadZCKFSu/yySikcZOecdauNWKxs8LwCC6xtZS2/OABnPbOP51TvFcWizf4Zfyp56rvhlQPGT7YPUDsa5pp5RqiBhLauywxsgc72ABk9R6+omlRVprGp6VD9N5QmbO5neNQST+RpVr6cn2HJei1YxxoxPpYDnd2FPgZ7dIr63uEHmDdG8b5Kkf0pqWsEFoN07vM/4w68pjoCelSyRmWAzKigcLsXt8/auKtYsy/ZQa14tt9LvnWZmkmlj9YPIyT1HzWlltN1tbX0LpJbyqGK9Gwfaqu80jTNRszDdQCaQsCm7suOR981ParDZQLaQALtwFXBPA7fFP2pY2Ty7CRGiZGGUsTznjaOQf9qa6iWPBGU/hA7f8zRcK2yW7vdeb5u391sIK/mKgzFgsUODyAnShO8muqRFCDuEZIAQYBY/iGPeuRsVeMkK0e8F1VvxL7A9j81KkhMZLQesdVPPFRiQvEZlRApJVVPB474qi8ZGuwiJpYYzHGCqN1VW6/NMgC3EE4ZnieKXyyrpgtwCG+Rzj8qjE6pE+8yrwQShp+64t1ZOA5PXhuPfIorZUcl3qCpyQMYxwDT0DzKqsFUc4GeBTW2y4wNmTwQeKZIjG88phujRSTIp7+1SxolobcRCaMQTQAxzHY7Ku4AHqSMjP2obVtau9G0zyNO0z6m3jbAiViMdsgc5zV62pNJp1vYhIhBCuMgYJ9ySe9V97G8iMIfLLhco5HfqOlVt4vBpeyPwVqU2taTNaXkF3Dqaszo8ydifSBx6gParlLaCC7ltbqc/TTzBrpipzjbhgv+UZ5qHR7pYNkmqRJO68nyV28kH+Q9qaXeZZ54SJQjYO9vVzz+gFar7sGElxpsprvTV0NkufDFrbJfWhYwSMu3cGxnd79OBVVF4m1vWdbuU8TOiLPC9vAC22K3BXDsvuSOg7kVsfNgWdbyA4dCCHHOcfFDLb207+dLAJIySWJGTnsfbrU23E0lxao0/giSOx0/S7C2jkvbNY2jF5s2hXXPOz+EYOC2etbsJE5VtoJX8JPOPzrybTkGimWa1MiJJEYgyNjAJJzj71rNH8SzLocT3JS4kiGyR4PSfglDyDxW4+XjdhwvRq4ZRLaJMGwrDOait82i+XPcNKGc+VuHIGOhPfvzVLZ6wuntZWM2WLxKrYIxGcZ5985o2/1+0toHf8bBiqgAZJ+Piui8sXaRlwfZPrunjUdIuLfKoCobJGcY5/tVD4c8PaRcaX502mW7uz5LsoJbHenw+MUeGQSQ5bblO2SeikfbnNFeGLxptKnQqD5LHaBx1GalOLeCp0C2WkbdfulRXjifJLrycZ6Z7E+9a1RtAA6DpVB4TlvbrTJL3ULZbe4nmdggbdhM+nJrQV1iqVE3YqjnjEsDxt0YYqSl1FLVkV8OmqBk8V2fT1I4o8EinHkVwl4kkFmUu7QLmoIZbliIYWBmTmDcQBn2Px1q11IgEjFZyaUxyhx1U5rnCXF2aNpaecbKJp+JioLj2PevO/EckjatKk11LJGkjBBnJXHUVt9FluJtPka44YyMVGMAKeR/WvOL2bz7ySSZt8gbJOMZOev3rp5ndUMV2WNtZ3GpaCRZ7pWiumZ8DnBUDpVP50kd0VgRmugSiqw5B6YFHaTe3lsdSaOWSKFIlciM4ZySVHX5IqDwXdSS+IbmfWIoYo4ULwXCuPWe+QehxnmuMPG/8Af/i6NNpPALMZ7XfFcRmFtvR1wwzUcE+6DytzSPGoDM2Mgn/atT4qn0vWbCDUIJgZIht8voxDc8/bFYt7iCBEjdirsCCxUlRjuW7fnWpKHWgzQbvNohvoblIHUZaZWAZavGs9f1CwsbmVJJkCZSUHLtk5DH27VmVtllTaFVkK4beM9f7Va6Bc6tPOLDTfMVwpQ+oYRP54rMEm6YqVDtT0+7syGvEkzL0djncf9aqHSLy5ibUs5JwmRtc+5P8AzpWuufDiaXp89zd6gX1DyTGIFk4YEg4APOfms0wzuKFXSM4ODgr7A08VF2WzNWF20HjFRLoUYiudgLNjyxgnoegB4z8CvZLXU9MsdFkjtLrT7S5ZCRs9Sbu3AxmvMpZyNWt4LuO4ij27zL9OxTHboMtk+1Plax06O7urm8DguGhl2FIyncMrc7gc1tyklgy4qy61DVX1S3g890e4jQJLIEx5h/zAdun86wfiZvEEjtFaW1tFD/2hOZcsQeh+Dwa2Vrp5n0VtamvbS2t3P/TifKmVc4J5P6Ypmv8Ahy9vtPn1PQr6OCC4IaKWFDIGiAPXrisKLvIt49Hm1r4QvtCgs9eur5AEm9cdu26RVHRh/mGc/pX0J4Qj1uUzXl9eyyWMoU2sMsAR9u3q3tz2rwltE1zUNN8i8vUe1R1Hk7SrhQeWGehPzXuen+LdIt9IsfLupGjRRE/GChCgEsDzj+tdk0svZlpv9oJ451K6hkSz8oRxyKfLmU8sO4z2+1ZDSNQj07VlE9mtzYSJs5jDMrgcH3xWltfGmi+J/E2r6JciKezgSOS2YRk5OPVyO+T/AConWfC2ljT7m9sC8bxpvwG3Jx1HwelZlvkhXoy13cedq2yzhaazLkxRqMHn2oC+ubTeWWJ7ciTayu2SDn2/KopJDb6jayfUND5Z3Iqf/cx1Bz2+1TahPHHLbJ5YfzyAAI8Hcf7Z7/nXFbN36HQLczwefHCz2i5/e4wAag8+0Dg+Yyu3qIYc4+1WV9Fc2Qn09JonREEzBH9HbHPfr0qtt4LWCYzmFPMlT8WTxn2z0ppdmM9E8Ti3mNyqR7zlT5q5DA8ZqaNra7ggguZHSQI34Wwp6kYP37UyIw3EhjjdUmKMW81sgAdv9qFube4TS5I5WhFs5AYjIBYerAHUcd6d1ZfKINZ1GOM2rR6aXulQRvNEhCFcjluwPf8AKorzRtPupZFEjXcL8KVO1WBP4vt8UZEfOso1t9m6NCrMAfVz1PPPtU9xeSQwyR7RGjhC2xeGYd/jqabwVLaM7NoNrFqP10UeyQDYBFwGHfcPc1qZ9bv7mwhs7iZZYIMlWZNpPHA/KqN7go7TSHchIXJUgj/aiUSeZ1FsquFZBI0p2qqk/wCZuOc8Zqm7STKNL7iJryW4jmQOVYghSRyD9qZElwttIix/UXCRpuDLjAHGQf79zVndWcumalE19YxeZDhwjZIfI7kdeDXb6e3uphJDbRWwK8omQT9yT/zFFqlQrdgV3HGZVaLzDuUFgf4T7fPalQF1bzGclbgICOgFKu1//IqRdT3c+ozM8rI8hHXYF/pTrieOWNNqbRt2sQ34jnrTJJSyJj0jvn/nNRsAGddvqY8HoOnWvPFIx+Tu0NbqwySCQPjHSjD9MunRzR+YZt4WcsMYJ/CF9++aFKBRGUlUvjoM5zVVcy6lJqIja3LWTMonlRyZFU9doq3oui8S3naFpghEZPUr6R+dMlXKhVxgHg5xn8qvdTvdLn0y3gsrlzLG5MqHOSMDaSM4HT+VZwys8+0sdyjAAHH2plSdIc1bDoL2Swd50O13XYzMoYkYxQ2nsdanmtolEZSXbJK3pCnt16/lXZpWVduFYYzh+Ap+9KRYLd19BeMnaoY8kfepUaTLPTrDTb7UbnSZXuI76N2VZ2YeXwODx1Boe9sjah4ZCN6EgsOh+Kr7j9yC6KZHTomcCpIPqXkCPIV3dFzkfnmj4QUk7GRyxwtgL+7C5wADn2FMjuFnkRoVbKnBV+MCiEYJIY2iDyM3pGeCPtUVygkJmhRAcEeWCffjmlbB4I9SulgdGxtVTxkfrR+ktbXVjbjaQ4GJSrZH3Unr+dMltRceWzjdE5KgOPSfzPSjLC7n0PRE01REYY0ZVcwrvUEnjPf70WuNE3bRzyhGxaM9f83XFRGQwiJ33LC77GbA4BHXH6U1bnzWjkKZLDAGMVwSGZSZhuAHO3jGe/NDVLJrHQSmpi6htraYJ5cY2KyoFz96mVi5YpIrEtsfYQBkduO/SqyO3WJH8qUknpu5wferjT9euW0prN7OxN0WPmTRwBRnudoHXHfrTV3nQ2QKgUMpaTA6A8jNNt19bvHI8UkjBXaLgnt+dRXEkVuouJpYo4gPxyPgZ9qPsNl7Gl5aSLcREhm8onCjI6giiP3YRO+i08SuH1IxKgXyiqGUc5XHf7VRyy7DCPM9TrnaOq89P+e9aVtCutY1G/uEdEj894wH6nHHbtQN14du9MmiknltXLNhC7Y5H5V1+nLszaXZTExkv9QCodMKik88+4+K2vgzy4bKZEKlfMG3aScLjjrye/NeeeJ7bUNJlWZtbtbMi3MhVIhJuUttIGRyfipvDPjjQm1aG4vZ5PMit0TzPL2ozAYwfk10h45Q+6QOaeEezgADAAA9hXDmgdM1W01WEzWsvmIMc/fkUTc3MVpC0szhUUZJrvhB3RKzBFLMcADkmhYbgXcmYXIjQjJB/F/tVFNPceIJljtmaO2U+rPGfk/6VoLO0js4VijyQOrHqayrbvosBNNklCRk9cU6uYGMdqpLkqIzV7ceY5waoLtvUee1a690VJQTA2xvY9DWU1TTbyxYmeMeX/8A1AcrXmficRs0thczI9pbp5LRvCrP6jvXA9unPFed+JPENvZ+L0ldREqnyXTymZSvctgcf1pkP7VdAstQLEXUrIhhEyKv4R3A79Kp4/G+j6trQhjSeOW7lCrJcYABJxk4zXfyR1XQRnTNlb2sQ07UJFu4Ghmto5VZAdq+vpjrnis4ZszMzKWGOcDGDVhpl5Y2cV99ROqK1tJvhc+vcpLDge+P515zrPiS413VbG2t7aeGOV8iKzyHbttwD+X51w4z8jqvwdLSWWbX91NdL5AUNIpVVIxtz1+wzUcjRxhYpHEjDIwV/EO5+eKNs9GX/D4DFAYp1T1QE5Kuv/cUHPIXgEnqarrYJ5j7JUcDeuWO4gnG5R7dBRKNP7iWUNKP9THcR3DbB6fLABQt1578UCLNtFFzqOmxTy3smSwMrKX+/OMVY2ViYbaW2tTHEZNz+a4yQQP17dKUFwZQYyGcgZJA44HJPtWOq2VJFXBrc+t+GJHiuptP8SxSESCRCQ8Z7gkH4HFTeF9R1rTLWS01S3TZMEilDAFmjXPK/Jz1PNNmsvqNTgm33A4Ckb/T98Zq817U3XUxA00UyAiSOURKMg92x9uldWlRm22Dm/hvoGie5cODugWQHoOykfb9ar79A1lHHdSQywRc4f1GMg9D/Wqp7+3sr2NPPRpJmEMYLAAD49gM1dabpjSb5mktZiWDKxY+W3bGSOTxWGs2Lb7JYWl1XTXgMZuYWzsR0yEz3A64HtVvpOia5Bpi2Ftc3Fvpao7YIIDE49IHWtHDaWslmlpaCO1ut5fc+FDpnkbh96sNa8V2OlQx7Ct1clhhUJGMdz/pW4pJZBtywjD634Xu9FijW7mE8E4IZ0GDjHIPzisTdeHLS8vI4tNjcSNMDKl1OwEiAZPQ9+lbS91K/wBdMhnuPNZOQinoD0woqmvbZXvLN5IhGYn3xnzCMOOf0x/Osp5wUlijT+GPCS+Abu81yLTjJa3EBcIG/eW+cEpycFfnk9Kv7rxjp06G0DoTcREKEBCop7sD/asnF+0O8e6h0vVJSltdkxm5RFPl+wPvUGomOzvp4Y4S4jYquQMnHuO1anKTKEaQ28gS5Vo3UuGBwoGPg4PbioYrprSysrWdlP0+UiVcuF79eT0PenWiR3Ef1KNLHdOxVIgNwK+554FDRTIlw9rGV3NmRwDtx2z/AGrkk26Zp/B2+1G3tohNPMsacD1GirXSxcWBvrXWbBIC+AZXLknuAF6VXS6RFqKgyW6TqoLuGwxjAOOc9Pyp6JBFZtFEkVsqgIqoo6AYzjHU5rSyjLsHgnnn1R0+iuBEhL/UIo2n9P6miz/063K7PQ7bmBJOf96F0wXuj3Cpb6lLJz5soccFTwF29McdKtMX2taiiQx+bJMCyLHGBtPc+2OKeNukWnkGtbyGJLppgRGIcRHGBGcjLfPtV9beFtRvLBb4uphkjDx5bd5u4ZGPmqbVfDt8kYtdStpIg69U4yueeRUmn641hoCaXBcq9pZyE5JLsmP4cnnjmtuKgny2F3oFVDHJJ6NmPw7ufuaFgcMZ0Yjygw2qcneRzz/rVlZH/FtNOpWwRwv/AHo0LHyxnjqBwT7Vm1tdb+qf6iKFrQnLRrM29uf82MgY7CsKNPIt4wXF1MzETebvkwVCkkjPtzUUUQFs9uUkMZBLBickk569fzFWep3Vp9NbQWUM0UcSEEyAHBJ6bv4uO55qpe5eK7V5FUx7SGAYg47fahOsi7dWdeW4cjfbySuBhnHc0qha+HBjB2n5pVvhB5YUT390kNqxmlSIj8Dy9M9v51otP0Bb/TIbmbVLWATxllVjy5Bwf5iqgxxQ3EdzEIpWKSRqxAZQGGDx+nNOiyoRBI2z/KBwK5csGbChBImYsIRExJI5wR3zQ7y5jJLsCjFmLdDinnidUZyIncAyg42r747/AGqs8S6pDYafJANnqBPmFTll/XFc5WkbhFyaSCI9YsIioluICqsNyh+q55NEXeoaSbktY6lE8ZxgH0kHvXg91dvcXcspYruJOAai818Z80n869H0G9snKGT3M6lZrGzCeLKnOc85pyalpskYWW6QL3DHGa8N3tgASNnqQDTS7bj62/Wr6LXYcoej3ZdTs/O3RXsG0EYJOakkv4LYSy/UG5i2hpmhO7ycnAD9gT2FeELKViYmSTJ/Dg8fnW80CYH9lfitQTvBt2J748wVpfp7TbfRco2kj0G0ks7uwN39bHblDhhdNsAPUDPc4oAXUQEk6zxGM8b1bjNeIfUuTtZnKZyRvPNFWU0ojnbedqpnBbqay/E12KcXuz2kanBbQo9zcrkruAYY3Ke4zU8+rafHdhHu4HwRgxtlcYzXgpu5j1kbgYGTnimi4kK43VfQl7LlHo+gY/FFlDHIgeE5O5GxlkPQ7T2yKgur+0BVpWeFGwVDA5P+1eDC4cNlGYfnXWuZ5Ms8rn7tQ/BL2XOL6PeP8fsDKf8AqMmRsscY206Hxlomj3K3Q1SJWDEMCNzLgc4A7npmvAjK/B3vz811Y5ZpRGqs8hOAAMkmleDP3Owc41o9m1rWtP8AHSynSzsCTCWRpx+EY6k9gT3x8UTfeLNW0vwYRbXsLXlxItqsfmhpok57YyOmKpf2YR6zolpqt3Y2Alv5VEUEM8eORyW59uartPXUtV8YW89yf/qD3QZSjhiOcYwPv/Ku8IxTUEZbdcj6I8MW83+G6ZPJJM0rWgafMuAXbksV7sfeo/FWo6bYgJeXgSU4khV5cHd0BH6VfafY/QRyKJpJBJK0nrOduf4R8DtXm/7a9M8zTLDUUiJEUpjlk/ygjjPxnNdZTabcTio3GmYvxjevq+q28VqiXm6BokJIkZTvySCOnPf2qntdCvoSYpbOddrcjGMHtj34rXeBsaF4W1zXljBljRYonYZILY5/n/KsFp/iq403XH1K633bO25ix6t71njxdGv9uD6P8K2MWleG7aMKokaIO/Y5x3qvt1uvFF350rGOwQ8Ad/t7/esJrX7VrnUW03T/AA6PLuptu9yQBu7rz26UV4W/bDaRhbHWbNbUoxXfbD0L+X+9GJbNK0j1y3tobWERQxhEHQCpqignSeBJYzuR1DKfcEZFSA56Vo0dpUqaTjvUR0ke9Yj9putR6b4bkthcmC5uwUicHBUDG4/2qfxB+0TRtEwqSx3kozvjhmX0Ae/zkYxXg/jzxxceJNVZo5ZhaLjyYmIIT3HAGc1zmuSotZM5JCX4j5A46cfrWg8EQPH4otbm4t5mWMhYisecSMQqf1NZr/EB5Ue0Ylyc4HStro2pw2uqWlykihHvVEMY4IIPoJB525J5rM21F36BJe8lp4AhuD4x1DcsaxRC5bzD+L1BgOvXnFXGjaRDZaiklnbu18u7ypSm7BYHcQPzrGeHLm7l8az28TOFklYTBDyEDZbFevapcWWiW9tJaxR7HyWFx+PAbAIYHGPbvUoycVNulXQ7k0snn3jrT7/UruO4tZpbBrWHY8BckOR1IPGCe+eteXalqF5Y63dPa3DxbpCfQxHWvf8AxDbSXglv7hmeGcFhsYEx8fhOOAf96+f/ABFte5t541by2iC5I7jOa5wb5cZHTPF0F6X438QaTdrdQanI7Jyol9Y/Q1bD9pOoS3Be9tLRo36rCnlj9BWGYKr9dykdRTvNItzEyggtuBxzXXgtnLk9G80/x/HDqQa4tXSExspXduwSeCPY1bweLtF1ANFLc+XJjG+5UjI+/PNeWMWaQbiMnpmnhC0jwykI4BOT3PYVPxxWR5Nl3rWlQ3Gou2lXsd2Cef3nrZvge1WLa34paL6Y2zkgLGGaPOwLjGPasjlQmQxEwbAHTiirDVb/AE66F1ZXcsU6ggsD2IwetXFVnIcns9V8L+JdfsNZtLjXBBPaQHBjwCwBB5B98/1qLXdZ1PUL+e5sooY97klpX4Uf37156viDUbOeGQXPnbCGZH5Vj1wf6Ua/jOY3gmFtbGNuXRVIx8deK5Px5WDopLJ7F4e8VX1hpIn8jTizRBfNii9UuOxPU81Qzag93JIt3GpaXJACYAOc8+1YuHxrYxW6wfRXCxpkqRIOp7kf6VpbO7s9TRmsrozwRsAzSJt9WM9OuKw03ljrROkEU5SN7aPC9iwOT74xRS52sByCcHAzn86GMksdqtvJGm0yFi6cs3xxzUqXPm2pt5Y8LDtiQO4YKuOSR9v6U5ayD2GxWrFrUmPCkbo3I2jA+ajlMZimgmiyrHdlx1/9VyO7a3iggaR5Io1CRRhicY9h2FOEiTElpQHAOVI5Hz9qnnIJrsDM8Uo3BJESNsAxjBYfPuOafNI8MoOzDK2EG7rUsqsGG3a8XVcDn8/ihZxJNfyyGRownKRK/ox+dUV0Ngt1PeygvAFicr697+lB2OO+eaXh1PEGnTm/g1hzNG6/VR7j6kBzsA7AjvU7SFlYEjBUE89x0GOtdj1R3ZRcbFZBgqDkEfJ963pYMvOzaar40n120P0ytbKRtKbtwNZK0cWRnVYsszbyB1JOePzouPUbMQ5Eq4VvWoxxQN7fWkc8chYZkfZGHGM/8/vXNZdm+kyJdeN08caSTjaTnI6+4HxTNQ1zTorpLMTSz3cmFTMe1FJ6Zb3+ajV4JZfKSOLYnIkQ+pfapfMSGQvcxo0W0eplGc5zx7HFbSSTsy8ou7XV9Og2NPam7kWQM4J9GACCM9+e9Aal5F7KzpEsQmYkoMYUE9qr/wDFYYXkTySrN0CnOQenNWMVxAY18xGBfkAjqB2+1ZSdplWKYN/hUSAJBYxBVAB3HJJ9yfelU0l1DNKzpuiXPCLkAfalXXmFIImFvuUQqyHGOOQTToh5fpYu2QMFuvzmuD9yuOXyRkMMfpT7dvNso5JmUT7iGROV284596860C+DjcRl3YffFeZ+NNSZ7k252iQ43hWyMDpW81XUI9OglllkXCoWwR+grxq9uWvLySeQ8uSavGufkvpHT9kOXbBSefal3roI55pEAKP1r2nA5zmnopdtvUk4H3pZUso7D8qljaJHL7ugyoxnmiyLW48M6lZ6iLG8tZIXDhWIG/Ge4x1/Kt74O8MXOpeDvFumWxUu8UbIzgoCUkz0PI4FeZNqF253tczM2AAfMPQdB1rX+GodYk8N66sEc7rd2oZSjf5H3EkjpgA9cUqXFNvRekVd74J1Cza3SRo/MnQusY5bAOOR1Ge1B6tZxaZbJax3CXDN6ndARtOPw8/84qs+ofz1kaRyRj1bjmu3l2txdNIqhR2Aoat4N3RGIWcLgjnoKXljjLBfvTfMy249e1NEp5+aWZseqjYTnvSJGMVHn5pHmigJml3Ou4cD2q78J3AttfiuTD5giDFVOeWxx0+az4zu960vhtbu2tLy9iMa27DyZGJO4Z7rjvzWZ1xaOnjTclR714Unuk0y7mFrbSXPl8vNIVXk8qGHfBP6VUeHtFjf9oumTWVt5ES7riSPPQLwPvjOKZBf3JXTtOBhSGKMO8Kc7U24BJx+InH9uK1HglY5/Fd1IhJe1tAkgPbe2R//AMmufhl9yxVIZ6aPR8kdTx2ql8VaNa654burC6maKJhvaRedhXkGrC1tJYEuBNdyTLLKZF3YHlqf4R8CqzxLcW2keHbu7a9FmqpjzigkJ+MHgk9K9GEjnWUYTwTLfW3gbV10zTheTw3W1I51Cq4A/EQ3XgdK831Lwl4n1fUZ717KzVp2LiNLmFfyA3VvNS8WeJNA8LaTdRWYd73dPPJFEuGy3CYXIHoxz81krjx/os1s88OhJaaj5weLy1V1UbcHO73NanJx2g4tLDAj4b0uICyksNeXVyAgKqgg8w+zf5c989qYPBraRqU0Ou3cdokZCh0y+Sc84A4A75raweMtZ07R01WTUNEuLRVSX6Jpy0yj/KBjg0C3izw34gW6SW/urBpGErLPboykg9nOWx8GmVLD/wCDCyuX+f2L/W/HNjp/hC3XR9cxfRIkUSQKdrHcBk7xnp9s1pfDmv6i3ha3vLy8hurpnKurlY9+egQ8DPTrWA8ReF3Fvpd3JrOlwK75t3kgVQRtJy+FyR26VWWWo65cTLYvfaQwtpmkUJbI4DAkZwRj5Arh5JuEmv8AP7Hp8ceUUe52GoXtyiiWKPztyiRI2yIwevq6E/Arz39omp36WF2ba/vJIVZQDHhV35wQCuDjpWn8OaRfnRGafUTLLPuLoq7FXccnAA4xzQfjmyW38IXBs4jE+QdjDPcdB+VcpfUtJ/3NLifOUwl2sFhm3H3U81WSK4BLAgfIrVy61rNhbFo7uEqx6FFJHxVJPr17LEIv3CqrZBWBQx4x1r1LesHC21kql3uwAHXgZrS3V2I9V02zl3K1q0UUsrRhcbWByO56nrVD/iNxuyTGT/8A2xRR1N5b3z5Npdzk7l3f1rn5FeCW7NFoWqjQ/FQ1KJt+HkwQMHBBGf516rr86zXqXAmSSMwRlYnOVXKg8fn2rw6G+GRG20Rh8khRu5r1/RtQsLyFXurS7nhMA8vy0CKDjHUHOelYkvszv/8ADonbpGn0jVY7K3iBj8xQoFyD6t27+MDGMDp+deOftS0yz0++26bNDNa+a0n7k5CBgMLXovh6+l0yfFxeK1rsdDDLEG3DPAJrIeKbewv7uVdQc21o6q/mW8Khm2kk4BOM8iuXPTs3HP8AQ8jAH8X6VJAnnSGIdSDjNHXNvpktyI7O6lVNxG+5j24HbO3Ndu9LZNTigt7y0vHfAD278E+2SBzXpTTONUVyqjwuCSJARtUjqO/NIFSyhs8VYapo19pk0JuLZ4xMu6LJDFh+RNV5V0KvsIPyMZqTVhTNne+C7ObUFstIvDNLgcbhIXyAfTt/pTl/Z5qBumiiuElu4xvFuIJBuxzjdjaDge/xWQS4lsp4rq2nlimByHjYqVPwRVpb+J9fsJVlg1W8UHLbTOxBz1yM1h893Z0/8egHVbK70zUWiu4PImPraIYIAPIxQOBtDAZH9KN1HU7zU70Xl9L50rALvI6gDFQRnyJirNmJxhsVpN0YdW60Rg7QGAbaeMmtT4L1RtNv5IGQvFdRlFwBww5HU8dMZrLYwSuTt7UVNus54ojHskgALHfnc3X+nFTWCWz09Z3dzuBR2wOF3Bc9s0bHBvRnyY94I4PFRafAL60tr1ioQRh41WXLsw6gj/WreOO3WGORMo5O0xue/euEn/I6NewG0glMD787+oJ7D/XFQyXP0lwrMGVHOC7DO3nGDjtRlxcJb3iKyyBSjMHAyGI/h5PWrbRl0S70O5uNQS6FwQWCNwIyOnTPJx0+am/ZjWCl1GyS0vN4mAbbjcrEqVP/ALFClgso2n0j0tvHpPz71JHI09zKs58pNnpZiCM5HJHsOmfenhvqbSN4ykq5OybGA2OD0/SsJ1hm6oAgCkuigFgctsPb4FQeRIEaOOMsFOWPGeT3/L3qdRFArS+YsRmkESrt2lj9/wA67c2LbpbRriWyUZaSSKMOWBHPeuiwCt7KxMO7xQQyEMcu0Q4B7f0p0sKNIyvIxmUnCuo9Oefb4o620aa0iaK21GeWFwOZlx29hR0WgNFabmkaVy3/AHmHX4ArVrbDOio06J7eItHEod/UWLZUnpx3owicvKJQGZ0IVnGeasDpZbagb0rjKg9OpqxuNJS3tVlukS3RXwkm/fvGM4wenvms4ZdlDBcSiO0juoollXd6lXIkHI5Pb3o6KUOcbI+hUKMZ+5ptx5KweZAdwByDtDVU2OoWV1fPZ71G0Hc5yMc/7UJJvA26oMB8ssmHfacZRcD+dKpJLdLhtytPIB6Qw/8AdKuyjKtGAtyjjd5hjx/ETjpUqMiW7vKzghcx7VyG98nsMf2qu2h49jhcgEgDqPmgdW1dYNPkaaNgIx6fV1GOD8c9q8krSwdILk0Z7xrfwyKbVrpRIVEreWu7cT0U46YBrEbIMgeacdztzXLu6e7upJ5GJZ2JOabBa3FzvMMLyBBltozgV6fH43CKTYeXyKUsI46RBsRuWHyuK5KiL/25Nw+VxRP+FX5tpLkWdwYYsB3EZ2rnpk/NBsMDHeuuTmcxUnkyHojH7CmLjcMmtfo3j680W1W3isLGdUIKNMjErjsMMOOarokr7MkFbsp/SvX/ANkMobw14xt2IB/w12APfg9qxh8RTaufLisrC0ZTu/dZTefnLVt/A0Woy6nrEz2sES3WlylFtjmMYU4zz1yOnzWObapqjbglTTs8ntrVZSGndo4gV3MFyQD3x3oe5SFbqVbd3eEORGzrhivYkdjVzrt7evHHb3kEUcgAyVzubHHPNUffkVRlaszKNOhgpVNsTfjOR7ipYLYTOdqswHtWrRkE4NERC3OPMMnXnaBWg/8AgPiP/ChqQsMWnledvaRR6CcZxmqfUtIutKuBBdoEmKB9qsG4IyORUpIXFgnoz6SfzraaHDa3+hW2jRTg3F1c73GM+WAAckd+lYnbyAvJPtW3/Z3pcn/yEzzRyRm3j3BSh53cD+9E0msmoNxdo9M0/TobEpCokJHqLueJDjHP9h2xWy/ZnaT+bruovt8i6uESIhs58tdrfzrEXetWsBWKWVgSSmEjLFOuen616Z4BH03h6O3kaNZHZrhVBwxVyWB29Rwaz4E8thNrCReuEuL6eDc42xAEffuK8t/bVfxW9pYaaJ5CZHaZ4g3AUDC8fevWoZIzcyxLMjyoBuT+JQeme/ODXmP7RfC1truvxzzXDx+XbiJVGFGcnuewzmt67MppK2ZS58T6rB4I0Wz0S6jtbUQSR3M2RgSDJKEkdSvOPkVhPDfhHVPE+owwW9tMkMgZjcmMlFABOfnnitq91J4K02bSWtv8VtL2ZkubdgCuAi8ow6Hn56Vvf2ZyxQeGbm7s9Oe3tV4WBpRLM7DucAY/9musndu9mE06SPCJvD93pN/LbaxpNysrwMYYzlCGPCt05HXirnTP2ceJVhlvLm1W0SMA7bpghcHsB3rX6/4m8WjUL1NFsY3E8h2zW8G6cLyQp69M4zisKl1f39+8949zJIXO5pCc/nRai20jTztnr2vWGi+JNLs45Nf02GSCBYypjGdw7Zzke1Zqx8Jzx38Uthqtm9uJduQpYMw7n2Hf3xVd4Z02DUNUEN/ci0tyrElm2erB28njrivUdD0fSLR7GGyvrd4iCZkWUP50v+bg9R0+2a5Smnlm1bVI01lf7ooy88VwzlVBgQgDPc89O9YX9o2qSfVNp8MzAeWPMUOcA/atrcy22jWc0ywLFaQws0kqnlMdAB1NeUiM+K/FUtw4mFnKSRIfRkKAAAcYzWbk3xaHEVaPMtTtVt5BGZQoYFtpbrQWu+HL/RJI/q4dgljSVDnIZWGQR79a2w/Z3q134qjtdQlhhs3IfzfNBPlFiAB/5YHT8zXtuo+G9E1nQU0jUPKkhiQJGQ4DxADAIPuB3r0tVFXs5o+QjA5UkLwBmuRo25d3UnAFbPxJ4dk0HxJfWGlw3F7aocRyeSTjP8Oe+PcVl/otRFyC1jOrA54jIwaxTG0iJVA3spzt616/4bsRpunNI1xLIkiIzDJKjIBBC9ORivKYdM1FgdtlcEE4P7s4Neo6BpGo6X4WiutTdYIrg5QyNjgcAH2rn5Itwd6GDXLGyy1ayln02Y2iD6hxlQW2gN8+1Z3xDHPLpdhHeQxrIFeGRkbcpLAYPT+dWz2mkeJNWtVvr2ZtPhy0j22TvYnpx1A7t0HHvUviTTRp2jyW8EomsLeYNDMCCpCHO0+5968tPjs9EJJvH4PDJlMd3IIxwD2pkm4vuP4hVhq4Ua7cLCnlKz8KOgB5/vUdobC31EDUoZ57YcMsMgQn7Eg16o5SZwkmm0DF5EkSRcxkcgg9KluLyeaVHkmeXAyN/OKutbg8L3D2s+kX15bRugE0F1H5jRNnk7hgMKrNbsrTTrxYrDUYtQgKB1nRCmc9ip5BFP2vRO+wqa4k1yDy3TT7YW8eVARYd2Ov3Y0j4f1iOzaV9NudpiDqwTIKdSeO1VMbokiO6CT/AMT0q5lurG5iSULLaovoKxMfz71mTcTSimkmU6xs0JUqVxyCR/Ki7qzMVsqG5tJChOPLf1fnVwfEOrR6aljpWoXL2ZJBhYB+cYzgjjis9cwyoiO8Zj4xyMZ+abvRlqiwttC1J7b66TT53tIcPK/Rdvye2elVb5Z3Owg5z9hRCtImnsTvKsQF9ZwAOTxUkmoXRslQzStF+FskHpS+SeQVPs0vgy/Z7eSyLIuDlcjJx3rUPG8pi86V2RSCPVgVgdI11dMRUFnaEu4JuPLJlQeynoM/avU4IY5rEXT7Nk6+kA5PTpXHyJRlR0i7SZCLGWNoJnuAVJyqMm74z1qKG6vUvbi3jkaKIvvkwCFfIxnr8CrEw4u0iiJd5CqoDjk5/LrUNxaTpIyFlZ937wjkLj5HfNcoy9mqsAlgka0KSMZm3HDH2zXXiuFmV0GCB6U3nBP6cYo2MskUkjgOiekHqST04pmWkikMZU59OSOn5d61x7C8EPrkMcTyFJyf4z0z7e9FvDDbweU93v34J2nqe+c/Ga7fKkxWSCNgiD0eee/5VFcW1rKsbzNuZeY2Dc5x2q5F8IlWZY3Aji2hQAp7EUU19cBNuMxk8AgcZ749qq44pVLhrhfJb0p2bPXmpB9Ukism0wgbSApz9xS7aC7CXlSHcq4ViOi9/wAqAnma6R0ebLEjYrjowp0s4jlCbcvvwATkmuIsdxePALdgSgk8w/gJz0z7jFCwVjLm2mbymgeMMB1PHTnn/WqpNLDp5wtT9VuaQFpNwPPHOPnpVurIJpMgmRT0I+feiIhHMZCVKHAAIOR8n7VrlRL4JtFEUGnBG1K7txvbEcEAZcfcmlQjxOGxEIQg45YUq0pSow/Gm9jSYXsRNC6SEIXcBtpXHbnvXmfifU5bi4+nYkHq4PX7Gt/d2c04u4rR4v8ApIBcyI77Cy8/h9yMV5q9nBcTNJLcSq7HJ9I/1rh45RcrfR2Uaha7KfZzinK7RkhHYA9cHFaAaBB9EbxLx9iuEK7QG5Gc49qGOnWHOLmfPyg/1r0LzxOf0pFZ9XcCNkWaQIcZXecH24qA56n9avF06wMe3zJSSfx8D8sVP/hem7B6psjqCRz/AKVfWiX05GbxjmugkmtTf6Hp1vdBFkO0orehtw5Gf1qGPSrFXR1Zjt5OSOT9qP8AUQqx+lJA0d5DptmbZ7GCaWQAl5Acp9vvW9/Zv4tmi1y7tbewghjks7iYKpJwViLDGT04HFZOTT9NmZncys7dMNgCrjw5daXoF812ls8shhkhO6Urw6lT0+CawvL4tyT/AMR0qawqMdrmrS61qkl9NGkbyAZROgwMVWnJOa21p4f0rU73yLYLHlSw3zHHAzjPvQ8elaVETutpZAVxgv0PvWoebxpUjnOE2+TMkG29KcrFB6WIz1wa1TaPpiqJFgdufwNIc/0rkmkWm7P0JAzgKrtx/Kn6sTPBmc+smMYTzZMYwVLHGPamPN5jgkHgY6mtPFpFnM4RrJosnG9nbA++BXLnS9PiQBLUsxJBw7Dp0PIxzSvLG6o0oPdlPpUX1es28aKRmQZ+BXs/7PNPs5tW1GW+mjUGXyoklbCsFXPLdhk896yGheHtANle3d20ttcQwh7VEeT98xB7gccitZP4Pj06UBtJmFtA6tFeNcsxvGPVihOAAc9qNTbXS9DqFMOuruDUfEt6+h3Fhb2FsQHeeIuJZAOQgHb5NA3t/fQ3JYXEgYklX/CSD/QUdb3CaI00vlQRtIu1z5SsACfkdeevWro3NhMIbae8gCtENkpjDZwDx0zSpRc60c5RajZjkvr9WMkdxKHbqQxyfz74pi28/wBWBeTvKrqW9TEn9av9IKyxrDIGEImYbkxnnr1qx1JLO3vD/hjtKjJzlchQeCB/rXg8v6v6fkcUj6/h/hkfLCOXbV6wZTU7i6eZNowm30bF4x0zRen319p8IWC5kj80esIMAirBlEblSGBHYnpXM96v9ZL0exfwGG1P/wCg+1vrkzPKJ2EsnqLqADmoiJYlwXGeTggc1EuBHu6Yb3+KvtGs49XgmgM8UYTBYv2+RXs8M3NJnxf1n6dfp/K/Gs0UwnSRGtnRAsgAcMoOcVp9G8K6XPpkGowobW+VmYTQ8HjIBx0/lTL3w7ptquZNWgUnBJYdvyq48P8A0Nnvt7XVUudwyIyhHPvXZLD5I8ybuyyt4oHs47eXFwJ48yOeRJwMn86x3id4otRS1swIoYUAMacBTz2rYS2Fy12s1rdCKIRPGYQoxuOMNnrkY6dKwl/p01tfSxzEuQ2C3+alpi2lZXNdzwuXQkMvCtnrU8GozTuTNIfMHznNNltSc9u+KgSMgl2A3DgfAobbxZg7MvmTFmJYnnOageGLO54+nI+akfzCTjgmmPvK4bk1jNGiOJRtIIIJ7A0XLrd4mnQ2otjPbQPxwp55Pc1DbFBJvZ1UDs3OaH1rXbLT2tIXjVUu2MXmA4CvjIP9KuvZLDVYCE8UWmo25sE0j6KGEIVkgMeW28Mj+2WIIFVKa3r2hQ6lc2Xh+1u9Pkk9UVy27ygORtAPI/0qb/DI4I5yJlSViWwYxhz36daDuIsA+dHKQgKhVYj88Diubk28P8m4/blo89vxp99dT313Z39vPIdxSFRsU/nzVbHpltcDzBqkUTn0rE8TFs+3Ga9NCWT3qQrKouJVZgGY8gA5BB45waH8i2WTe1tD6CCuIwGU9uR7VqMqwgaumzzYaDezyMsawsBn/wC6q8/ZjTrXTXlZoLiyvZGjO1RbICSc9+Dn8q9Gfwvpl3I9zJayAynPnM7ZY5680Kngs2rn6bV7q3Y+pQhwce4pc+goxF9punxzwKt3LaIyrvF3EQ6HvwB0quu1WDMMcqTR7yVkTIDD3wa9Bn8M65PcMz6la3bAYDXWXbHtkg1SXPhnVI7qSW50ZJw3IaJtoH2ximMsVIml/tKPR9UGk3DTm1juPSR5chIBPvxVrF4pSSAieyjjVWzmNQxyf/yqK8tbCS4QNp15ZBE2ssZ8zewPJO7pQM2nWTusdteFF2jP1S7SD36ZqlGL+5rJqMpRVI3EnizQPEGmyafqIWygdGkVhAMRPjhVKjOCfevNyqiKVM7tpyGB4Iz7VYvo0xjSO2u7e6kZuI4W5HTrnHvXdS8Navo6xJfWLxvKu5NrB8r/APqTTGO2nZSlaSaKxfVbsQwBU9MV6Z4Sv2v9AjjWJR9P6WIblj7nPSvOJIri0hKTQyRiQcCRCuf1q98FaibPUmgkI8ibAIxksewH61eaNp/AeN5o9NRGWRGlchk9SvESQR7/AHrkSySMZpEQAEjcCQMdeR3qTev02VcYJ4HcHpyKckKeWrCUM7A5j59Iz3rgr2PwxF4RMqCeBC3G0tt3HHWlLDNbqGljCbZGjU9yV4Ix7c9ajW2hW/V5ERXzxJs3MB8fnRLtIxdmJfJ/iOTnuTU/tdx/mJE0YFqkqzPJICUkhdCCB2OTwQaiijSeKNkC+UrblYHIPbHHzTmaTYBcsz+rIc+35ccVIqmGBUUokQJ4RcACmStWCdPBBZpLbyu7BCXHlsjjKlM5wP5Vf2l5oy28qy6U4n2n1Qv6U7A89+tUwQRohVmLscKxOc1GrpJugkkAkXkbBjdzzmlXeCRBdKEklMYK71wdoyVPz965GkrB4mmDIMN0OT3wKLjklZGG6JyDgBTyahnSNSSHbOfUCc/7ihbpk0+gTy1nZ2BKMWyrqTgj/wAh71HLcvakJIyeptocHjPz7CjJbm4mLs6IsL42FV2np3HauPDDNa8xLKpIDAryMfHc0tqwWCJ1cOVYxbl4IbAI/lSqGURl8iNZSQCWfk5+aVb5fkeDAtcsINQhkkUbdQTMmQfTs4wm32zmotHXTr7S45n0+AuMq2FH4hV0zLKVVjsL/wAXY4HQ1URaLcaVHcaq1xZppssg8v8Afhn3k427Oua5r4wYk3gsI9L05oPMFlbDcPwsg4rqaVp4gb/o7PhsYZQG59hTw/kvEsqHbIcIQfSPvRLhHY5Iw3TuBjp9qz9yZYYC2l2OedMtcnAOEGDXF0XTo7pJVsLdgoPDRAqcjHPvRiwBJ8ncRzjninywo6LtLo5YbSeaeVFxK6TRtKlXa9hbjPtHj/n5VLFplhaptGnxbc5UlQR/tRttbt5zKXOQxyc4xj4p7B4yWdjKM/i9h81nneDVexg06zZYxHaRMyjGCgpS2lqxJ+kjUg4OUHApwuCZlVHI75PFR3FxsBlkXAQernJI+1STY5ojmltIQuI40LNtB2Agt846VM4t7dNohiMg/GyEYP2pqeVNaW/o2y5LSlTwc9OPtTrW3t47orKuIyRvIX+lVeyTdEbzHdGLYxMHX1RMuTj3FdW3Y3EUjTybkwcE+lxnuP5VNKscUjeWxkjU4Vym0kCpGMqwRNID5ROUwcZPwas9Ft5A49YSa7uLKaERyxDcqgZEgJ4ApS21rdrtltUdnIwj59PtUWrab/isDSRnyLpBmGUL6h8YB+9V/h7Vpnu2tr4E3lqQNzdT84960l6wTfo0sFn9HAqNbrGxO0KRhftXWIFpyCqRR+kI2Qtdu9QuL65SW4uTPtK5LcEgckfp3qORkZiYwwjOfUhzx7ZrLt2iwVM8xbwvcXlz5UsDhRHIjdGEgyT3z04ptw0ts4O/oWI+3X+eaD8Uy3kulW9lp9vvMsuxhHHlgOo49yRXpJ8FW19Z2dyLuOFnRIpI5Bz5u0bl++c8fFejx+Nu5rTMzk6Xszvh2VLi3k8xG4YnB461Y+WVc+XkKRg49vmraLw5Lp2jOZQwMMm5lVOoIwTn4wKS2E0Ex8yC7jKkAlYtwOfYjqK+f5/0nlc3JI+/+j/iPgh4IqUs0ULwvHxjj3xUZ9P4jgVtrvw28siW8LRccswTaR9+awf7Q7R9BsxDJqVvbmbIDHG8j4XOfzrm/wBN5FtHvj/Fv07jlgL67b3EslpazK7Rkb2HIGc4APvxROlvcQXMl5HDBNFGmJTNztzxkL3rzXR9V03RpJwbprlX2ncsZHPfrV5p/juVPqEtoJIo5Fw6gje47EZFe/6UvGkodH5zzfqF5/LKbVWbu5u7+e6jm0q2j8uOIecHAcZLdSD26Vd2mp648sk8lrAoKqkQhxC7juQcZIGOlUtqrRaZZMmnl74nzrgSTCNyr+lFx25IOOtchTVhOLBtPt5rmJ/p7hYrpWYFjvUoO2AuK7vzS0zyLxp3TPUPDzXM9u00zkxlVVUJzggcnPfNM1fTZ5rnzoUD56e4NM8MXCT2rhIjatGxR7Z33MhHc/Jq58hvP83zpcY/Du9P6V02Dj0efalZzxXDmZCHUA9KrvLKyBmzj5HWvRZr+3eKQzWlxKqMEJ8gnJ+O5HNCX2n6ILETXLJbxjozNtwfmildJGGmjCtbEwySoGJUZB+ahVUljDry4JBQ+/Y5reQwrcoPotRiniZADEpB3ACm3/heN42ktpPKfBIzzz2xU4JMFKzzmSN0chlxzxVZqmnNdmzItRK6yllHYdMn+Vel2XhZJo5EvplaYHKBGAJ49/asb+0SxvPDtjZT2csck4lz5OMkLtwTn/KDWGuKNZk8Ak9zIiFjExO0kkDoPbPvTdPkjuNFhuDceWclAtwMOozjJ+9Q2cqzWMclwo89lzIEbKHPTFJ4onCenCIp2jOAD2rhSR2yDx20CZSCMSoh9TyHO4+/zVgthZyBZQkSO6gsV4Oe1QGeO3WSSSXGB0bv8VY2OmXlzpsc7W2GmLFAW7YyOP51mx7GxCHyDDKBIwbqeigf1JzUBCBSzMQQ3BHOV6cUjaEJEgC5LDPHU1AFm3iPIKoduGzgY9vbrTn2FpIZcAbwWLMCOAo5qEpOYDk7skhU3bSKsPKHmA9CDk54/nTSGUeYPXuyBg4x+tXIcitdK1C8XZZwtMVTLqgzg0C+i2Uzgz2UDPnDNJHkn70fZySWNyJYJGV8YYxnkZrjuHnKu5Dnpk9fvUmvwZ45yUs/g/SLlmY2xibHKxvjP2qon8IpZ3Uf0WoXVsSeAgyR+dbC2R5ZngSSPzxyIycM4/8AEdTUj2uro00raXcCOPqzoRnAycVuMpaRNLZitX0TXb+aEyan/iEUeET65iduRnvniqufRdTR45U0qMMhyr2Y25/MV6hNoF82n2l+tvG1vMu8mP1k8ZxnPTFV8lorBEjOB169fyol5NYyS+Dmj282oWa3QgdJoo83Cd04/i9zXWEkW5I0LuxGWkyoPPT9K7vdUwrbGDZ696aHd1bc2CDyXU1l5wjX5JA5Uyh3DAYyo7D2p6EN1RNg6MT+lDSsZ2ZYAysBkqeuBjJz7ZpR4dpgWOCB6Q2QpHtVToAjzNkbBfxq2VU9DUMksrOfOjWMvzgHqf8ASoFkaPdIHkKqu1kAySPj5qcFeJCnoI2jPBx7EdqXokOidN24SgD2DcimmOWSSNY0YtI20DHPNMcQyEy5UyqcRhByPcGhn0ya+m83z5I3T/tjOAp+PY/rVVovyENbzx3j2zNtmjI8wEdPcCnJHIm0OxkXDAqR3PQ57VPYRXrWKx3xWaVMr5xHrc/+R71DcbopULhUBABOclQTg5Hf3o06BWkRpHKp8tskdME/3ri7lldI3zhN2TwM+1Cy3qNIGExdVPDEbeOxI98U0XwadA4QeafUNwOB7nHT861TexwOKFiS3mO2cFlBAJpVYyaZMrf/AMJ+QDkq39qVTklgLl7BpWD4cxnJJbIIIyOtVOq6TFquntsOz1Fwc/x+9HTrktGhKo3Pt+hqdQirHk7IweR/fNZWMGDP6DPM0bRXJ3XcAMWCeGGcg4/vWijmlgiEQRN/JdsnLf8Aqs9q6SWmox6rYxiUICs4zwyfarWGWLUbE3VvIJI3UMoY/h+KJLvoSZZJ44lR2d02+pjzuOf/AFVxqSaTHp9o2n3Mk91u/fBlIHAz36c1TQFY4RCpYrHk8noT/wCqW6MMwizlySewPH8qnlkn7HtKbgL5ispI9fOMD3zRqOsu6FNzRhCwywBA7c9/tVb580cQjgtY3d5V8xppDwmOcfnRTbQS0SgROMsBk7B3AoSdCqHnagDhN2OOeMfPNSbEnidSiSLtBw5wRz1oWcsyeWHKJ1yOf696udRv7Z4Le3WzSFYIwjPncX784+TTSRJlQ6xxfwglWwDkcE1KttLuRNp8x8BRtOSOx/Om3dnMkqNPFJF5ZztKcMvv/Ok09wJGkjcyNGOGHBU9h8YHalY2W9Ak63IR3tfLLqQNz5KnParqNIxaxLGxOEw4kIxk9SPaq03Sx2vmXARYyeSBgZ9/50Y1tNay4dgwlXeASOFPTGKy3mmiS9DLgJG3qJEjHCjHBGKx2r29zpviJdRijeSJlBkCdRWuuMXKlSSZEGQGwQft7UOPpo41VosMF7ncFP3pXujRXaXqUGqCSSJpFZOGjYcjrkkdaM1DUk0ized0M1vgKybgjbieNo70HqemeVHJqunExXSKWJAyHHsRWOuteu7uZV1JJUt42DlYolJB7cnp/wCq2s6WDNdnpPgnUlmjudTe6t9PKEC3SRDKx75brgf6VcWni7WnuBaQLaQRq7P5ixkh2Jzu56V5L4cvIp/EyJFLcyW7zMzRytgkY74rctJi7leBHgAwyqrnaPYDJ7V1tpUYkrdo3Jk1p7K8uxr0KeUA02+2I2Y7YI5P9ahtPFGqPevFPqVsZVBwDCxyBySNtZiDUpII7iKXfK0nRS5Iyep+9W8FsYNRjk1G2awj8lsPGQQ8RGGGQfahSjLEuwSlHsuh4o1G8uGSK508CJQ7uFZcj8zz9hzxRGpSJLd6ba6xDa3QuEaRJmXCJjkZ3d+fevP/APALl90tj4jsI4HmbCSRNgd1525xjFFy29zplrFLLqlvqt24ykCq5SNRwxAPGP8AWjyXScUv5HXxyd02VWraDaareTiXTrVFWZ2jeKQE9uMDtRT+EfDtmkFvPYvBdLmOd1JKsD0OBzxz+tdXT7a3llvrk3ct5N60ghxtEg/EGH8KnIqfXdXvIxDaRos8Q4MVwoRgQeQXXkkUPyycdY+C4/dyv/0Wog8PEK0sepyFIxFv8xVBUHj/AFHepYtL8OAQy2+n3qSxZJkEvrbOeuT7HFVWmjXbrTRbRtYKYmLNEUydp/CSx68nHWjIX1a1jkjvkjUoDl1hGQeg6jGOev2rnLyeVtKv8/oK47vP8zTaV4p0/RrVdOgsb0JGCTI7A89sk96Lk8ZTjyWt7bdAxCGSQZO4nHUcd6wqw3cugmOK/hkkEnNqMB2JOMkkdMZNK6n1Wyt7FLe9t5Y4FlDCJPw9Mgkgcjg56813k6WGc1l0eiWni9LmSKIpGr+ZtkznBGMcfnVNrPjS73vBbWcEskUhRiyblbk8jPTisPa+I7+wtEtdPthJdPI8gZU8yR/T056Uy3u9SSGSO7VGvG5JY7thPP5ntjtWJeSVqjSjh2X8Wu+KLpnFnE9uNoODBjYp6dB0q6l1S806wt31HXwLiRQfJxgg9c9OgrK6Tpupiz8/6+68xspMJGLMoBH+b3Pt0rz/AMcwS2fiaO3laZ4/IUq7sTuBJ5ro/JO6ZheOKd3Z61Drl2JhPcTvBNKBty3LD3GO1C69rgubYNeok0gxEsp49B5K/Oa8FFxcNc7Pq7jyl4ADk4HwK9DuNG1KSztxpsTXiGJWQBid546HHXrnOKJtv7TUY5tEU1+2j3Xl2kSXdmzFm2Z3xjt36feruyEskp89maJow6yx4KnPbFLQ7L6fSljuo4hL5jiVY8MRk9GotLWMFSowV9QQ9B7cdBXNusdmqpg81pbu+V2q4dZFOepHYmrt7+STSEgO4TFycgHBXGMCghbRu2CiHcwzlRgURNFIMoHzGvOeOPgVz+DS9gzQKPLEqsIAAGGe3+vAqR5Y44TsIYNgrgf1+adBLFLLsDB3xu2ucDjviu+UgdSSD6eQowam0C2QXJEmyNDkMowP4vvzT5gQVYEjgEBT0qJot6793qBwpPtRE81usYSUylCBtaIDcXHweAKfkayV8t8gkBZiHYE5C8nnvQGrjUb3T41064EUzHKvgHgVfRWtvLazb2SGbnCvyWz1Aqva3aCJY4uFHRuhq/BPJgG8N+JILsXsF4012pzuDkMPsTW//Zzr3iTw7O9rrNo1zp8w4ZpVYofv3B9qitZ2ii2Su0kmSc7AMgnpn4osgWyRtFNHLuBZwAfTz0PzW+bpqjDT9hepavcT/wDTRytBAsjPHGpA2AkntVW+oSDJZlQKSBg4x9zRBuC0TQrFAylgzMRhs9h9qqU8iWSWJ0kG5s8jIP51hJPZuyyB81mlIL5+aYszElH3HjK7scH2piIkERELyJk5z14p8ylGWdZMSjcqBkBHI7itBYOJHk9EBLuegIOT35HtUsEoazTzI088bizx5G8Z/TFQ2xa2M0c8gmllw2WXlf4cAjt8VITh1hRguM5JIzj2FWFhBdEgulEqQ5wzk444Ye9EIxM2B0GQcjpx2oKSSKzISbawcAKAPVn8vzrsdw6BfJVMk87s8Cin0V4FGI7ecuJBvOc5/wCc0TBdeddQ/UThFBHmnZ0Hv9qTMs8e4IpHOCw6djUMSJLHJ6g5UAEgYxWduyeUWZuEjkCQjci/iIP9fmhrneA6FkdzgqAeAOCOfemQxxLFlc+YevsahgInaVvXljgntx7U16EY+n2kUSoYiWcnkEkj4+1duNDtbmBDLGsp3DcpYjjHUYNdZRuaN/RtjJ3seozjGffmnkmIW8dupCKAil84NatrLM40XGmahqOn2S29pqMwgU+hQQwUe2SKVVjzmIhOEIHIHSlRxs0rK5kL27QgtlAQGJBLVHdzRR26PdOMhQuV7kjHv8155/8AKtPZwX0KAgDHDmop9c0i5Qr/AIKIx2McuCK1waZzT6Nmmp6VHqcOmS6ssSTFlkkYb1XPZj25p1uk/g3VHs7ieGTTnVgJSmUQntn+hrzh5tMIOy1uVPYmcH+1Sw+I9TihWBrlpYFAAil5XA6cVr6fS/mOD2CC6tbyxNxBNE6k7V2kZOa7MLaK4jjtpcwBRlmUbvk9eO/FeNwa5NDbtbtb20kZbIEiE7fgc8UE10xn80DbznCk1n6LbyytHrkviHQxLLGb3y2Un8YIz96sLN7K7tEltbwTO5YOIfwj2578V47Jr2oMhiW6mEJ/gZs1Pa+I57IfurSzDYxu8rB/ka0vG0qRcvR6pLcM2/e2AhG4E0PJ58upQypeBYo8M0RAwTnjJ9vivLZtWkvZDJel5D2CyFcCjYtYsrdMQR38eeoF0Of/APWpeNrIN3g9su/EV7ftBNcGMmNDDHsG3HHUY7dvzqvmlDEySFi4XLDoD34ryC58TX7Ni3u7uNMYw827+1DP4j1h8btRuDjp6qz9KQ8kexNdSeeJIGV1AGY2QdR/WipWUwLMkUamU5IU4MfPIK/2rxI+IdXIIOoT8/8AlTv/AJJrJ4/xG4x/+dZfgk9FaPa0aFSzR+hUxsI4wc06Xdd+VJ+7dyAu0EDJ9/vXh7a/qzAg6hPg/wDmabBrepWyFIbyVATk4bvW/pSrYuS0j21Yy8nkAhlclCB0z7GhrrSbS6t3imiyXBZUV8DI7E/2rx1td1VyC17MSG3g7uh96tbHxzrVoDmWOdic7plyR/MVPxyooyyXtwLLSPE2lG1ZBA0bPIyjgtyDR48Q2sM7n6qAK3AZiCQKwms69ea7cRTXYiDRR7F8tNvFVZPNbUbX3bMuk8HttrIt9bQz2kkUsTllHON+Ov5jNa/w/HZXd/bwXUPnrg5Bbg/H2r560vxBf6bF5FuU2k/xAnr+db3w74ju/rX1GQ4eKdDFDFkRrgdMfcUftlYuqJ7nXbCeC5S9ttWW8t5HCvDHvSRdxwWPGCOB+VD+HvEr3eqQQRwzbYYnWRZGJDqXDY2/wjgcV6DceP7jUbREW4NnIAfMaEKCx7dQeKztiNObVpL83rS38o2SuxXBJPXOBjp3rK4Xhsm2losfEHiNLPxT5liy2/mxxSPCOVYkZAYffHFWGpaTKvh24xGuo6k8JlKxxlWt88/f1cjj2rPXNr/jfi5rqwtY7yKJ495txleBzn44PNVWs3l3IlzczTKrx+lYvM3MQCeQR1Ht9qncG3HTsU00uRZ+CfEklxBPb3mkr9I2Vmv1h9NtjkLtPB56EnPNbC48QPpng55bWF9RRyUAnJI+AQeh4yB8fNYvSbwXGnwWrK8tlJFm5hYjEjZ4G39OtWTavcWFqLJbK4aEMHEXmgPGBwqhiMAAEjgc560uaf3P8f5/wS8dNUC/s4vrnVtcuLm80A37QoQ00aFVhfqAV/izjr2q78RS2mra/FbeVNDDZh3u3WHHlhgAqdcsfTjFSWHiBorhpNOjkspZ5FMqGYFCfZV2jFFXMUusa7fHU7SJTbx4kuhkbQORtA/jHfk5yKeSmkoa/sCjV8iuXXL2K7ttL8L+HZYXkQyfXyoHkaLOGZfzB71PY+HtTjvTNeaRcIoLStK7AhefSfknitV4SSZryQwc6fGoSOaZP3jjrjJPAzk1rbm0W5AHmupAI9PeukaeWjErawYuaD69UmaOaScqVyX/AAt2J7dBXkf7S7W6vPHVhpgmkL/TxRqpIChjnOPivbby4bSpU0yMyuxjOWJ9LZBzgY614r41uhY/tH0W7cNIYYLdym7BOCTjPSmlyjJ9MleYr0aLXvAPhjQNNa7awuwYrZZJcXDOxduBnHAHz3q/0/UbC6/Z3AkVz9IIWUTCLLlAckBs9CeDj7Vldc/afaR+GZNKGn27ySEM0hvRLk5zyAP71T+Df2iaTo3mvPaSvKYVQKg4chw3J+wrm5cnKWVaXz/6N0vti0X2nixlaeW2vGMQdlXKYkGOAWXoAecfakpmglEfmxtGwBXLY78/rRV9rY8T3N3q1jp8tvCI0JeSPaTheeTjjmq0yofLZoslgSOwJ981ylFqT5DCkqQZ9S0MjF29IIOR0AHapRdsjqzsixtwCR2oafdHCrKTIO4I6VDaN5lsWKjZkjD9vyrMdG38FkkkE0geNBujX8Y5xk8f0NEqoe3LOAcYGew/5iqqxtvooHYRhVdwcv1NWSy7pNxVA7Dnjr+VEo8dMCKQFMoPLO71JjgAGo0QywBZY8HaQzA9Pmpp4AF2xnlSG54FASQyyNLG9xGUn/dKg9Lbj81JXoSdbhYIGZ5VbYpIPtx0/OhvA3iXR/Es95puqwmxnCsbedX9GPY57jjHvk1j9V8Bw2koQ3M8LKxEis2/8hQw8L2tndwqlzdZY53ZxgDvXSKUWZcsHrPiXwtNpCRXEM63EUmFy8eCp78fPvWelhKnIWQleV2PSPiW/vZVsrvUHmKqPLDnOcdf5YpJegybSHU43ZwRnnFD+ES0iC4uY0jMscU7hjnaFyV9+9GfSxQQQRw3HnCRRIzFNuD3GPcU+S4S8x5iHaOp29vYULPZNKMxMUZh6Gz0rK2ao6V8qP1yZc9e1IFWQAyHew4296fHEYUigIDAg+pmyc/71LCiuuyRHyvQAZx96W+7DKB8soUeRnJ9TA/hUe3vXJ9Pa4vEaJV3yAgLgnOf6Vd6VdJBcsksMDx44LLkk16TpMGmmBLiOGBJGAP4RkVJpNEzym58PahpNqr3GnyhnXKFMM3Xnjr3NQf4fcQxtJOp6g7m6r+Vex3Aa6truHG9mBUMI9oAxgDJrzq9sptOlZC2ccEE8UOauogo2ihinDAruHJ9IK9fmm+TG0bKwIJbcG68125jZ5FHpVQ2TgZyKUttcJZCZFJti5jEg6BgcAZ+abrRVg6JQ7nYSEzgBjwSf/VKZVs4gJVMJA9S7eCPj2qFVZ5RJHCwKnJO/g04yLtbeodscc80cXsgNrgFQA58tuFwM5qwAd7dc4IBAPYj/eq1Y4VmjZpQCDnaBnNErcRSZZCyHJyrDGT2+1albSoKVklw0vmDbGhGODxSpu1ZcsWRW7jI60q1R04Hg9cpUq7nnFSpUqiFSpUqiFSpUqiFSpUqiO1ylSqIVKlSqI72pZrlKojtdHWuV0daCHZrua5il0oIcn4x962HhmMyi4RXlV1KMojIA685B61kYVDSfNelfsytkefUbkMpuYGtzCj/AMWX5471cU9sbDDBHNPuckFQe/AAGaBFkbgK9vdQyYJyoQjqc4J4z3qx06F7jxPfW+qx3UStFKoWMAerkgkHt/rQmn+WZnshvEregLjvnHBFclbqjpTNXpmj6yzB9E0gW5aHZLK0in2yQBye/J96ttd062khS4uEWE2dwgcCPa8xIBIj7bRz1zzV7oXhjxBpukSW1yllNGybljW5kWTcOi7h/Pmsd4nEaeIL5lZt/nlQGYkqABwM9BV5oy5KfZnxuPFplNocxsba6mm0ye4trpisZjZSysGJ3HvgcDjFWDXdgIoi2narIWySoYY685yKk0jxCuj3KtFZ2l1KsXlrHKSABnJPpHJ69a3GiX954u0lmtLaw06e3uFEyqm9WQgnjI6mtRhCX5YSlJGShudDuZIEm0q/iUOF815FPlDvkAdKv5vE3hlvFGpWN6884VlO63hZ1THb0g/8FaLWDf3STQaVplnJCp2SNKu0sp/Ft4/LJrzaPwNFBJdQW13e6fcuS8kdzOqEr75QkD/9ueRU1GMahaS95FXLeTfeH9a0jWLmS50e9WadH8poShXzAATyD3wOOmMVrYb4XAePyXD49SE4Iz7ntWK8BeGn0C0hmtyJre4zKxkUb0cjGdwHIOB37mtPdI4t5Z/8QZHwFZl24XJwR9xXe0opmabZT+IoM3NrDbQ4iUOrOHydx7e9eU/tC8MaxN4qtNTs9MuHtjHGvmbQ4DcjgV7I2k2Ah3287PNa/wDckLEljjnPbJqxulW7jjjt2y9vcx7wvGCpBIP5Gs8E9vsNyPjZIIvMkimZImUtlijFiQTxxXdPt5LrUGETsAq5ZlToB78cdqLv4riLU7+VSADdyIMjOTuJrdfswR9Ou3vIrWCa7uZFt2a6DeUiHknC9TnHWrxrk6GSV1Yf4E02TVNXFlcrJcK0JLl5MFFC4B+cHFEGO5jENnKXkgtyRHEo5BPGc9622kS3KeNr/bpsVnbxw+SZFhwJMA8qc4A4/OvH4brXNPuTeR3P+IRO5Zo84I+R7V5vqTm+Faydfp8LZpY7OSNI9yuw/hZT7GjIrESSxI8ywRO53yMrELxnJxz1xVLYeLbW6CRTpLZzRnaolyAefwg9K5cajqVxck217bLAnpZWAYk5z0+elZp3RY7NG+03oSKdZUVNqkMCH+SO2fapAFVsIcgnJ91+1SDdqNlLqtrYwWtsBtcxgDkYzx/egAZYpSJ1kR4zghh+Ie9CT2TeMh5ld3CKgYk4ZMjH865cwoYw4ZS/UALk5oNWSS8E6swGzysE5HXPTp+dMeOQFwCWI546jtn7Vca0S9kd06uirF+9duSBETn/AHoY2OoOTJBYEkYH7w7F5+/5cVXXOj6zPqts9pqzwlCGD7QIo8A9ccnv71udP8QXsL2I1CGG5CDMrSY9XwFIxx710iq2wcs4RmV8OXVq63HlMVYEySkZUE9g1KW2uIxIYl8xsDb6sdK1OseJZdTZU8sQ2aDCQqOB81SNNCkTOzlkIB9PYe1Zu89DRF5cqqiGI+Wwyc9Ae9SvLvMQcgDAUYHFNkvQ9niEbu6oDyajiP7tJH9B/iDdvg0JWy/A6WMkCRgrbG9AGf1p7TLLEuUZVPOR/FSVCynEgbqBg4zQ4WSOYMofbnDLgZqorLCJsTpJAA53YKE8Yr0TRHmg076m8aFICDyByPtXmRuprNPNVd2OfT1rU6LHDqenma4kllidjiInaPz5ollEXNzrKsmNPluboyg8u3p4+1ZmfTNYkjaZ7VgwyTuyoAPyeK2UcTWdrHDZLp9uFJJwGYkfpUHiO3vhpv1DXMk8QHKfg/l3FWE8DfR51qFsEkAE/BG0BeQT+VC2VnHptm1tBu8kt5mNxID/AGJome4aB9ywyTOASEjAJ9jz2/OlJbXU8InswHtgF3NgkxsRkhvkfpT1XsGgdLqVGVWTdHnqvBP2qSaVJnSOGPJJBJ9h7YpCJ4xsZuSoAGM/nTccDJK7uVKj9a1SVMASe0jcSeWyLMvTcDTlicRsm7KthjnoSPapI5FjIX0gMchseo0Qi+YNrMq49+CaU2sABtb3LncqMo9hilXWnFsdq3Ksjepd4DYB/tSqqQ2zwulSpV6DkKlSpVEKlSpVEKlSpVEKlSpVEKlSpVEKlSpVEKu1ylUR2kOtIV0Cgjuad2rm2limiLHRLCbU9Ths7YAyysFBJ4Ga9D8P6RfeG/Ft9ptzG0d1FHEWkVsiP1Ahs8ZH2ql/ZPdW1t43t0ubXzluR9ODkZjLEerkHpij/wBpevXlj+1nVJ7G4ktnhK22+I4O0KAefmifji1T7GLeWanxHe2DRrPdTGa7uNpjZRlWXbgls+39qrtMjXXNcsbfTZIor0yqgZxgYAzuAHwOlY/V9as720Bij2vFENx88Zd+mVAFUGna9qWlX0V7aXcsc8TBkYN0Irj4ocWr6Onkkz7OuLuHSbaxhllYtNLHboQOXY/+jVbqHgjQNUvnvLuJ2mYkt+9IH6V4g/7WJ/FljBZ6hDZ2GqwMHtdSXIVHHx/DnoTzVdJ4kivtLWRpWfUzFI0wgLKmVGc7snk88Cu05yi7SMpJqj3KTwF4fspY5LO3K3BcbSZCw2k+rj7VotN0vTtKEgswE8w5YF85r5Qn/ah4qnkVv8SkVRF5W0HAZfY+9Sab4ivp4UuIHn+qG5JFgzkA/wAQHtjIoU5P9yGo6TPqu/0+01CLy2uZYsE5ME5jP54qkj/Z/oMEs9yY7qV5Tvl8y4Z/MIzjOevWvmM6pqup6tBbaEdQMjIsQUOWeRu7fGTzjtW6k8WeJdI02a+t/E8l99BMsF2JF8xUYjgdeVJyM/FMpyi16YKKaeT6Hs7aG0t1ihjMcYA2p12/FZDxqsC6dttFZjFcqJYEOFLEFhke+SKx2j/tX8Q6npcbJY2LzEE+YWwp9gQOh4rGeNvGfi7V5YIbu3hW0jkDBbePcm45HJHOcE1mUk8f5+SSo9RutdXSdD1BETN3KsQYb/wM6kn9MdKM8Ba615f6xaTwvFIsolE0z+qfjBIXtjH9K8Pv9Zs3tmsI0lthHCrbGjZpCwGC3bAP8sVqP2W3k2peNo01mcyOkLeTGke7zFYYO454AA70R5Sm2ydKIH4i8O6bYeOb6CaSb6czM7FSdqu3PHt1Armi3Nvpep3FquotPai6iWG3dyrMCwzwM7h2wa1eo2l74g8Q6v8ASWkFitvdCO6+tuAVVlAO5QB027eKqNLS08P+LfqVuLO9n6Ri3w4JYY7Z5yf5VeSUZSVvXX8zWVlHtV/JHPpd5Z2U8SXCRsqKWwFK46+w6V876jBc2cPm3NuQrOp3QjGWJOQf5dau9R1SXS5tUMrW7S3SNAWEmJd2clmHXt0+aWm6k97YG4mVYw7ZCtIGHHcnt9q4uXLI/tVGcYwXrPFdGOURN6Y5BkDI/wCc1VjR4mbFq8+nOxyzbz6h8D2zWvni0s3bzmaNZlQx7omBA6np+dVKrGrlWQygtktwV6ZH50qS0gaK0ap4g0O2NjNHJd2ShgPLkIBBOTuHfnFaXQfEyandbgrLeRMFe3mAYDsevUVTq89ruJAa3ZwoI525z1/lVBq+lTWd0dU0x3DA+Yyr1XnnHvWmlLAa2emLdBG9Mg3B8MowA1OcxM8W0n2P2/vWZ0LWU1aASA7NvDDbnce/2+9aKZkG1eW38LxmuXGsM1sLLoEwRu28nZwfvTlUvAsmxuH9IIwefehJn4VeAq437elPNyxjKEJ5fYRjqcck1cW9FeBuRLyp/ebimw9fjFCzxyLKVhcRY/GMZ246gj5/lSSxtI5fq4oGE+0jc3p49s1KzSTbRIuJOCV6AD+9KwA26urG3jW5dIrVcgBt3H8+aJutH1BdN+qe3kjsJVDCbqST0wKq7zSor68gnuEP7tleNmGDx2+Qa1N34j1DUtkdxMoh49EQwnHxWnxS+Rt3go1jjFjE8rnpnceO/wAURbsLaIwAb1MeCZFy2M5zk/8AMVFdbjE2woAzYz0/Wuw3MaRojKxP+cc4+5oWNk7HpIpLRkhty8qV7e9XWgyiK6jimnhij/FskGeKqLjdNGsAI2MQQScZOOMV3SLmW0ui08pTCniT1Kc/3oq1kqpnrUMtlDb74JYA4HDJ1x7UFdRP4hs2tZYpUXG7eDgZHSqmPV7OCOWW1tmuGwPU7Dav296hS91jV9ypazrATgCMkDNCg3pDaWzO6ro3+EyyxrcKssoAJj53Drg+9Q2N1PY6NcWNrcQw2seWKnKvMxOcVt7rwrb29gbm5ZjIq5Yr2/1rBTOVuNsYKxDOWHXPtj+9OlUjJLPDapY2s8dwJbqRSssJGDGR89warRK63qcH6YKQ+Dlg3b8s1P5xE4LKCCCd1DF4mmLbRlc5AP8AUU2Q24aBNk+7YUbcWbnH5dxz0qDCNKsrNuiPKsTn01LKNjB9repcYPIwe496HhCShZLaXKBiCDj9KaVBsEuLCCST0q0aqMKoQYApUYxDMfM4cEg4TIpVcmFHh9KlSr0mBUqVKohUqVKohUqVKohUqVKohUqVKohUqVKohUqVdqI6oycV6B4astEs9P0+51Wyt5xPIXeSQOdqjoAFPxWAT8Velae9rbeENNN5o1tfKxOFlkkSQg9xt428H+dY8lcafYxTbwWmkappusancte6HZwafHbOEh09UG7n8Tb8nOKxWpWvhtrXGmQ6ms+Bgzyo6nnnOAK1ujaRZ6fa3N7qdtdRWs1szBbYZK5kICnd9v51c+HdB0Z7TzptEad5Z/LjBmKSqdzDIA4ONoPPvVDxJSq6fonNvSsG8AeAtUm8ZWV79Nb2tpbW0Fy+xj+8DA44OTuOCT24rFftQC//AD3UdxH1W4fVbTlRLjnb8YxX1UbOy0LS7i6iSRdlsqMy8vtUEKB2yM18mftEiuIPH2tRXVwbiYXJ3SkAFuAR0+MV1k4uVoldWzL9+tKud67WAoVSJPLHna7DIwcGo6VNkdFTW9xNbSeZDI0bYxlTioR0613NBWXMvirWJ0KSXr549agKw+xHNLS9RubRJiLZbi3mXZMrglWHyR0PsetUo5NbHwjFptzayw3Mh84NlU3YDD+9UtNsfhAcdrOwzpMZ8kNu2yzqWBxjtTJdLumtPPmv5BOzAGF1YE8+/Q1pNR0ayl2yWwuAS3KW+0YGO+cd6Fm8OiaMJ9XdiBOSGAJU1yUlVmmqZmtV0e90mQGd9yScK6vneK0/gLVNS8GeIRqb6f5wMTIVkbBwRQV/4VEduZPrmLIAyCU5znoAKntNOvC7TS3u6EFfNKgZ5/4K3z6TyZrB7O8aeM9Oe4sryMys3nXjiIxgngbUU8kKvc5zWYeaw8E3U1nf6LdTNfBdu91TKbgd2eoP9KrfCN1HbpqbySSCMCBnCIzM6eYMqCBxx+uavfH1xoPitItSgv3iitFFrho2A3thhxjPHIPHtzWXCN8lvujqpPiV3izS4/8AFppZXsZTdWn7geaoaMY4zz+IDuepqqgib/Bobe4U/TpI7R4GfxYzn3rW2fh/wxqQl0W4Xzr6FUaOWAEuylcnlsKMcdT70xfCVtpkOoLb280QhaLakzFywYnnPTnHaqUMZDfR5/c2cr3YjtowA/HmRnJ29cEdAaKfT5bLMSBkkOC2QW3H34rXSpiUHyxGQcdB0FV15drJIIQHLEEYGFUfOaxJ0qRVbyUUIk84wkuedjlRwf1/5xUdifJAV5DOATl+D98UjOJpRAIplQzDJY53KOtQW0Y/xGSaHasUj7kycDn2XtgVcW1ZWqoDsI203xi9vEAlvKhYR7sgAj+VbuCIkL+EquBnPQVjba0jufGt28LyYSLBOOrEdBWwsjOkJVhncOD2P+9U23TBeiWRigdoyd5B6rxgcZz3peajLG8ETPIF9fOMnvioBcNFC2Rtjzg9Tx8USx8qIyDG1c5x/esJuqNIToQoAmdVYA4HXPtmulmB5DD7dBUW9JnXZkRg5JbAJ/IV1mYuECgq4BMZb1DngGn8Beck6PtVNyguxwDgn7U7ayHcAGUj1KT0oSKd8hPKaMA4bJ/pU58yO4OY8g8bQaFWRoTvG2zZCEcLtYAn1Y7nNQMJTcxujN5Yyzx4xmp5Q0Q3+ok8DpkfFTm6a7t0ZQm+Pjds2nHTGKovIEDmO4hwwIGDjPv+VT/T/QxCFtoEu2Q7WDduOe32p0UKXEyjaqovqIHUn4q3ls9K+kdvrnRwABGYwTn5I7VOVYNbyG+E70Wk2Es0mzlc/wAX862L6jeNEXjt/JAxkEf6VgVS0sQ91Z6rCZcDCwoxwfz4qZfGNw1tLAt5O7FcAmNfT8/FEm9LRJWbGdr3U7OSNLm2UsCCGjZx+eK8z1azWxu5lDsxVucA45649hUt7fzMFK3EwYYOQxAHxQBm3XIeZzNCM5UZ9T/f2qSaTB0DErjzhJ5SAYPpJPNK2iMTurShlHqDP1/lRq6tHb3PmQQpFKVKBXAbjv1/r1oObbPbtK+Uctjjsc0pNgRzb3UiJzhexWhWkmQqY0X1H1DOM0WCZLgxpIPMCbgM/wAPQmmkyRvt2IyoMZI5rb+ABIri3n3u5dW3EHKkZ+elKnTXcMEmxyyEDhVQnA/KlWqHkzES+A9jlUvSxAz+Cslc27W87x8nYcZxXrTXSyrIhSRD5uxMKckf5h8c102tsFEfkxyRgklWXKkkEZI79c1LyPcjnVHj2OK5XsR02wltBE9rDtXhPQCKFm8PaTN6VsIV4x6VwfmtfVRUzyeu16K3h3Row/l27OSuVVwc05NC06VFMVjGFUeosO/96fqLsqZ5xiuVvb7w/pbxKEjKOfTuHpAP+tKHwhYwyRecJHJ5IZsDHvV9WNWVMweKWK9HsdBtQ8kbWaNGXz04AHTP86Ok8JaZNGD9NHk5/B6eavqRKjymu4r05/AWlDaHE6u3ZX6H86qdV0Pwxp8JSO8luLlSNyQuHx7g46U84hTMMaVFXr2rzA2sLxJjGx23HPvQ4AJ9RwPtWlkhortcxT40LsFBGScc1EcX8Vbm1mv73TdKtYZrmYpAAIVmZcLuPA9hz/OqVvCWpJbpcRGGeMgZ8pw233z8fNWnnWUmm6atu1zBLbwhZHWMvufJO4H26CjlBNN5pj91YNdc2s+m6MIJ721AvbGORI5PUxHmAnBwcH3PsKs/B2qWFj4g0+4nuGaBiJD5MZKq5yeuOQMnn7U7wZrm++WVUXUL82bRQRRpsaMj08jB9WBn7Zpth4ql8LSytewrdThjEED5eLaCBg4457ViqSa/x/8ARpNJ4PVNd1jTr6/tPDqXjfXSywyvAqnc0OcnJ/hHAyfy7187ftggVP2hX1zHDJHFdBZk8wY35GCw+Mg1p/FHjzWtLWyvk0g2dzdWogXU3/7ksY5JQ9uvWvPfGHiubxdqcF7PEY2it1g9UhctjJySe/NdbaqNBirsznGaVaTSNBedoXuWiSKYMAHxnOD/AO6KvtB/+nh0WIpGwHnRw43cdOvPSscorBnJkRya6o3HHejtTszbXAHlPHkfhfr98dqFt0R541lbYhYBm9hWuiPXrbR9Kt9KgLWtsGWMFmeJT27k0FOdGjm8kWNozEAgiIf6VUw3lqkawtqEE1smFCyMM465/WhL/X7QySQ2kUcnA3O3px9s15/uZul2Wctms1zILazstirnZ5a5Pvhv7VNa6TZx20btAoEgypIClG6/iHNZr/5Lc24MX7pmJHMZ2rQsWp3lnG4ia0KsxkKZ3dfzpqVD9tmrM9tNcrarcBriPBADZPHYk9f96sDd3caPGEW1LsArE7g/Hz0rK2Avb+2/xGWe1ggjYjzAmSD7UXeR640RK7JkZdqhxy/2FDj0huy18tRJHbTPueRSBk7io+/euiSLTrbUDDHeJcYXyTBGGRmzzu5G38gazsF9rkkzWpghSSLDbJlClcDjitJYeILeC1LajZ3FtIo/FECwb/StNNBgt/BlrdR3DWl0v+EpfQh3kMp5jU5DKB+H1A9+auNdvPCMHhu5NlYTm4b0K7HaZsEZcnnA9PXrk1HF4pjtLPTYtGj0+XVZ5juFxDnEbLgH4561zXfEdvp7rGq+HbiNohutYbUOxfjjdn35rfl8zcVDr/rLyUIVl7JPCTXz3r6pDFBZ6fK8EMkUjF8kAk4Yjk4HJ7ZxRlz4hvb++vFuIDazYgMTQMSkqqWw474PsaARtb17wk88UkZ2uI2020i2xgEcsV7YwPfkmsraXd1psE8vlszBljUBdvBJ964eRSbuWhUlWNmku7xLeCR5nUlhg56kmstKXaU/uVkhZsKZJiSDt6CnhXvF5u/PBctmdPSo9qVtPBdeZgeVcRtxMY/SD04H270pVlk30hRg2arbGN0nbopwVUH2/wBKfBHDAF8xMzM2Ao5LN7Ci4FSABSUlkOXZ8ZB+5/tT4LNJJI29JnH/AHJFXn8h2qbzRaRHpNgti25WZrqR95lBxh+3PxVzDDcQKyXJQyNz6TnvUsWnwxvG6FdoO7Ozoc9TXUMbyO75ddxLK/b7fFZui3k48KlEMownTp0oWSNZm8kSkL1Zc5ogXMbmX1M68AqzelT7fFcaKPy3AXOMFSQOD1zSkRDKGSUbCN5OQex/3pTGXcHB3JtwV2jIOeoNdu088DErCQZKndg81JZtHG2J0MkIQqAj7WV/8x49Q7Yo0WyNLsOwBjkRumduA350+RWmLCNjGRzjOc0PcHCkhsgnGB71OkroqxzxnJUgttwAeKdvBJ1gduQ2u2c73PUle/5dK7AVAKsSmCTgfrQ91tkHk203oBIUEYOPeuM8ionmyBN3pUjvijJY0TzMxOY2OO2OaikkaRgjF9+7cXAwMexqRmUQM7jaSuSwHWhrW6Sa0WZJHVX6Bxg/mK10SJop084RSLy2QvON2OT09s0RIz27o8AfGQfMAxj86hh2vnlXOevYUQkACtsOCRwD2paSdldkNxM6urAuMHn71X3euWtvNHG5feT6Qq5xzyftR0/XYY2JYZPHHHzQM9mZXKvGpXgHPahIC4i0d9RtbnUbaWC5W3USlUPr56AD8qFnzHEYwytJgNuC8Hj+WKoLKOTRtQlvrCWW2eQFGKPhSD8UdbzSSxMzPuAbDKp5HwRWnGkNroJfypiMsFmjOVbGecc04tKxWQ8ljgsD27VyVQIkkjXP/wCI5FCs/lyYOSx5yR2HxWasKCz5bHLEqfYUqqTIZMGT8Y4OXpUlZJG3nwByFAYDBHfmit7xoDhcMcbMdfzqo0aO705pZrueOdnALFz6c/HtRN9qcMg2wbgr8BmUkA9yMfNZkqVIFkIMyWkm52KjkAHnJ9sdf0qtm1VbhWWIsAckv0P/AAUx7Sd18+S7Eqkcb+ufcYpwZYdkIbnvvX+9SdZZHYrlWdbfzMyjAfnj8z71FL9SrsDLCACcAKcKPfr161P5SGUm2KjYOcAct75qXa8r48tpCMBsDgZxVvQWMUTeSCihgcEDuB780fa2bySElQnQ5c5B/wBKKtrNYISYYyzHgEnp70SoaMnfyh5Hfmst9GurHNbW+AmWLg5JXoalZDGv7sek9OKFSQ+edkEjDbuyG9PHx81YWSR32kSXT3As7lGObaflivH4cZGT8mpRbC6KzXPrho9zNaK8twsWyMr16f2Ga88tre2uNIeKGDF0qFXZl53dwe9eoDCkt5jnnhT0WgLrR7S+Dt5ZhlySkka4O73+fzrUGkqJu9HlMWk21xZLILpYpEyJEfg5oC6hjs59iOkw29euP963134QuoLmS8W6a4yAAoRQx98g8VWalDBHm0v9NkadGIzbRnjjrnoa6qWfZnDMTmpookdCTKqvkAKwPP59BRdxYLFOuzzjGx/jjKsP14oi306wmh3vdSRHcVBZQ2cdeBzXRySLYJbtc70S3nYyLkhQcY+3vWlt5dZsdLjhRNyy4dxgFwcnpVHBBaw75T+9VexYo6+xx7VG91dSkRW0k5iDFl3fi6c5NYaT0SPX9G8VpZt4f1K006GbUreJoL5JlEZVN3pdW4GcHHPSraW8TVZ5r2207w9K4keSRJGaOSPnIO9mwx9ytebeGPF2mWDWdvrOmSy29rKJ3EAy1y/IAk3HAXB6Cry/1rwNqGrfURQa3bLMxZ4I9hRR3wD15/IUxk4+TkbaUlRbftcW88R+GvCV3b24LtbNI6x8Ku4LjHPTivLIvDGpiVgyIrphiA4JUe+K1HiHUZNantbK0klgsLa2jjshM/rjUckNjq38hU84S0iib6pfNVfW4GWdR0A9+ay5tMGrqiFBcxxwqxRxEPwtGyk++KmL2YjuJNsqwy4BV1OxfnpXJrmS6crGRIrD91lcCMY5Zu5PXH3qJriGTS5LUzNJEiYIwSXII4zWNqxSphiqExDawuwwBvwNoGO2agt9MaYSKJVSQDO11Bzzyce1dSc7fO3uAcHyzkeX/wCIwOcUJCFtNRnZcshAGTu4J6/l80xsnTLNtL07zVd7eKWZSMMif1H3oK58J2+pytcQ+ZG5JCo6bV3f3qS5Mj2mUcRzsSYZEH4SOTuPcYH86ISd7hgLomQxoMqxIzkZNCk/ZUmZ5/Bl3ZTlL+2byCeJofVj7j2qmudFlimZYXSVMnBDDJ/KtjplxeLpzC7M0bru3kuWO3t36c0PFDI2qm5aOJrQRYjdeqn2x71qM32DRlrXzdPkjkS+e3LZyTGcA/I6Gibyaa4l+pmlBgk7wcbsDrjsTVvrWmR3MAe2i2MHBcE/jXuaGn8PRfSqYrqQbsKAVyCSM9BWrjtllPBUyWBGlpepdg3AJ8yNpMMBnjA60Ro8GuXgVLGQ7CcAM3B/XrUi+Frwygs6MBg45yR8VaRaPrUW6WK5ijbPEYHIYe2OlP29mbJNOmtoNfWLxE8kXk5jZbQYc8ZBya1zfs60y/sGu4vED2cWzzIlvoGhZhjPBON33A96xk+naxd6i13PfI08UeC6Jzg8EcfnQVzpusyvE5vWuDGOGd2Owe3PasxfHVGqybqLwn4gbw1pWpad582n2iPJE0YZZss2S23qRkDHwKpbS4uL6/vb0gzGYLvaQ5LsT1/57VDZr4oktlM2vXMVv5bDYkxGPcdcYojTtJGmwY3urtgs7NnPHGB7U+aSkwiqDLKxa7kjPIaIFwu7A47fNFR2Ty4iuYHVuu7aQSCe1N0+Sa2mikixIjBonKsDkDnIB+f6VdwzGd2BMu9urNjI6dK5uLVWaRTvZxO4jAwVIUqxI3HHQDvVpbyxowRY/L5wu7sfmoXt8OzKczHBGOp++f7U+4tJZ0VA0bMBgkZoeNsQxLmOWIskiNkZAU5B9zUDOkx2biGGC22omCxEQqq5X0krxgfGKn+neFFlXBOMYzg1WlkrHwrGjtjBQcjHUk123iVVHlvkddxOc/BqCSQSTRtLAUfoCv8Aen48r0bgB0x/zvQN4JbqA7SQACp7DrQccksN2sqjGPUrcZ3CiJL9UPlnaSwOCc8VFHK8kYD4JJOCo4H61LKyGtEN2zyl52bMkh3H5J6mqw6k+m7ULODOdg2+rd9/ark+W6hcZKjDbG5oYPB5/liMSuy8FhjB9+O4pT2hyQAGORpwSXHXjpRzOroVTZuPXuOR0+Ka9ucnnAJyPmo2jKhwSMjhscA1VigCpct+EKx4yvsR3qvSD/q3KRbGx+Inr+VERO8cYXH4Tn3JFS3O24tiVYrMcAFc4z7VVgKTIYI/pw5ABUsSWz1apxLLliSqbQPQeo+M0BLFJE53o+MgEEngfepo2EiCR2k257DBx8VSQhAuFPmRbjhmztIPOBQ0qRrG8nmyRnKkRg+nNcYhG3jftHBYdfzoS9uIkUPM5CIMtnnj4+aa9EEeSXVih8ssud3vSW03AvFlVxngjGftWn8EaNf6n4duZNPECW14AB9R6m+WX24NV2raPcaNc+XMy7XTcGGQG61pxa2ZTsqnlEe0+ZsVeQG6OaartdSHYwYj8eBxz7GnCVJoxCU55KqR271Irxxow2EoQBwOelZWGIJP5hncMka4OANueKVSGGZmYx3SMuercUqaQGfXzr4uiny1VvwgZGOwoiK9jhU2hOXAxuAyP96Gt2e5dxCgtYy2fw8v9/b7VPHsicqrrI5OTu6fasV0F+xLAwYET+Y68AgDnPfHapAhaQDYXjI2nc3JPv8ANSWNo808jkAknqOefmjEgW2nRmy5ztQn+HPUmpxSJsHs7KcSsSI14yiLwD8k+9XFoAjR+aowDuf+HevccVHa7ysmAWYDOdvBND+c8se6RgrKwOEODis23gkqyGTX0bRlY0aIIxK4OcA84/pUWn3qXDSpuD7CFdjwfnA/vUweGaDbyWUej5NVrOYrxVkk2k5I3f0p43osovI5oTK8QfMfUKD09q5O8SI6kgIowMdc1UMVuYyAroAeWHGMf2psjTEgLKXVeGOP6mitIXnY+SSaPa0eDk5UMePzq0gklt7BXnmEjMWLckFOeh9qqbY/S3KTqQzYI2P6l/SoRdGKPbuzk49ZrTSFfJeG4JdVEKtuPLKeFp8scaAH94SoGecjFUKvHF9MvnlZJCMhW4Un3+Ku2guBCxDupPDIzAjP2/PNHFrQWns7JaQTswuowQeQZFBXGKB1Hw5pRAZdPhRQuMxrtJ+RipvNmA2SpuX/ADA9B8VAzyIjeZxAoz5hPI/Kp2lsq7KlvB+mLIrSrt84HKucnH9qZB4f0y1kcQNMc44Vi3HTr2q0ubuF2YTkRs+NmOZHHx7Cg7WeaSPyZJBwTiOMbdo6Dce9XKTwNLZHDbaZNcMqqrnbgupwAc9M9zTY9Jit795G2eSAQFZc8H5qS4cLIQrRsYlwAFxg+5Pt8UHJfzujTyEeQh53ekYHetfKZV8A1/bj6oPDbAwqdqvnnj+3Ndks9iuzvEs4XEZ3khc8DC1YXF9D9OrQx7gMMoYYIJ7Zri6Q04mkngWUMfUucE9+Pim72GVlA8NvPGzKSjFo9hKcbjj/AEoy30pooHRmCJgE4/h96sY9Ot1twYFKkkMwDcg4x+fFFCEJuUjCuOecZrLd4FV2UfkXNnbNkGVEB27edueuM0ntZVkikiG4MoDbPb71fW8aEyMYlyAApxyR3rqyJbTldkssfUjGSQPn3rTl0TRRLZagWkWWJvLVsqc53D2pskM8s6yQwOh2lSevI6ZFaRHWQBwpQ8gI/JUexrjFJ2cRRsqxgDDDhuO3xWOS9C0Zee3njjaWdR6vS428Ae2Kks4ZUtXnS3yoyFCdeR/KtODDNAEeL1HtngDvx3psUUCyNDCoiwOSemcU8lRJFBDpc/lkFdiMMGMmklnNFb+YsJRlJz5K8DHH64q/c4l2SepB3xz9qa0pjYFArZBOE5q5OipWVljZyyMZZM4ABO8AEg/0NEDTo55VmWZtpGNo6Ke9FiTaGyw8wrluefzpQytAwuNzkKrcYBDbhg5Hf4qk8irK4WStG6QuyMpO8EcMCewriweRKBJAJY24yONtWQlW4YGFwZMcEjp+Xek+8Rno2Dltx4b7+1CQEUsNvNajyIx5mCSHHvQiwBrfa6L9QOWC9B9s9qMWQTy7YfwD2FEShIZnEEsjwFsjcOT+X51V7J4ILa1K2iuYVCKzDcBjnHOKkgfJKkZH8HuOKgB8udjKwEKjJPsB70WkDSeYwmjUJGJArHG4HGMe/XNaTt0yqiMwq7qyupjHO09R7803yyQDtdUYkBicgkdQKlRUuF9RAAPLN0H+1Rq7plWJZR0LdR8j3qvDosnfLAAZZNzAcxnqv39q4ylgkQGWPPpxmpI5DKZl8zKSAFgvHI5GR96HlRxO+1V80AEFTgqPvR6IaLhUiKuwDE4Xd3plhAEDrJuLbiTvPfinhVF60zK8itCY1DcAEkerGOuAf1qRlVGTcpUdwOKbsiOdZDtKqz7eMJ3FQTyzEqlsSgPXcOlE2kjWA82O5lQ4xGVGd2eoz2rsxhkUGQoWHG09eRVZZOxw/uzI2DJgbiBgk4600NG5AUMT3PZfvUIkmU7A2yMDOSO3tipEXZcW9zbu7KrbxGeUOOxHelfIMe11GwKOSCBg8/0qCRmZUQhWz1cDGce9Nkkd5xMbeNt2dyqSNp+KeD5bED1ZGcMeR8Ud2ysZFKEmIC7WAyeOD9qlgYr5gVNznj1Hge9QMqIDIBuA7Acj70QHOxi5O9eo7/bFV2rRFXrGqanZzobOyFxG687X6HvQOlXN/qOrtLdB9NeKIfTo0e+J5M59fsMZq7u3fYrQxphWJ2luftmn29t5rSNMwVm916Y6ClNJayDthlzAiyMyTE7sF2wAN+MsAPbOap9RtfNLEqqo5IXbRe2WCN3EjPtOfU3Q/FQyTzSRxhmPBLAA8c96kmmjRqPC3jZND046cmkKjW4CxSOcb/gY7AVQa/rs91cm4uRNM0jdVGVUZ5A9qq2vn84g4DA4yR1FGW9wW8lpQpZgS2Om7nFXdsPhF5Po0IjW5t762lj2BkUH96npGcj9arHBLlAdrDkBeR8GoowgkUMmGPq3AU7EiztJjcVGAueo9qMpgPNsk3rP2wccUqZcJJ5v7t1C46EUqOImXW3adMSOybeWkI289cD4/rVxY6V9SwWK4jjQEeskEfGQOaDgtXmd3nZmjXIJ6YP2qx+rgtljUry/4SqnsOv3qbbMr5CZtPh0S3jigug2Cd4Rg24k84PzUgubO4kkSG2VwoAy7A4NVd1ACCS5iBAIUc4B55p2k6jBcxtDjY6vtBI4OO9VEWzb4jvZC4DYAXgChzbR3UhIDrKeSV7jPSjS7nEUcoMhbHNDpchUfzWUOGwSBxQqWaGrwcs7JLO4lcSOzFsZfkqPYD2oi8sraTbIzAtkYwp5qWHzHIa3heSQgkIuMt7nmtEdJ1QNbs9puSbbh8DJyOMjqO/6VZdMk1ozcdmYUDzlmViSjIvHwDVf9IzHeYNqZJAzjNelQ+Fb542hNpbvkBgZ2YID34Bqm1TTNZ0/ebjT1WCM4R4hkOMcn3A+9aTe0ib5KjEy21y//ZiLMy7gqjnrQE9tbOPMvmKxFiNijkn2/wB6tpL68RXNkpG4bMp1Ck57/NU91pzywmZB5s23cqZPpbPI+/z0oumqFaKjV9eS6Frp8Fs0du7KtxPJHhsDsDW90LVEt/Ddzp8lhbJezbQs0YOCq8gNk/0rKR6WsqMLoK6Zyg5zg9M/NWVpIFtxKJNkC8K+Qc9uK01FKjK2S3ty0UqNK+yAj1Mo6Hpj7moLuV0Y7HzMqbY4D/24x8/PxUV5f4f6UozyMuWG0EIMcf8A7UHCkQUIYmChA0ju5Iz8+5rCVmvyGQrIWEwYPI6gMzdOO32qB/KWZ4rbaolBL98n4pSSfVAKHWJSQMZILD4FMCi3hleSI4Q+gDqeeuaSRy1tZJDMki7Yj/5dDjIqXEkq+UkYktnUJIcfjbjp7CnF5LgIQrCFjyAOWA96toLVY0JVpFB6le3tU1WyvpAMGlRxPhlYtg4wc4H3ohbZxMHDMX6Y+PmrPy/JcFZFljJ2ggfHcdqIGZVKKgXIBK4/vVyxZLBVgQBGbyySXwVHXnippIpYOHlQKv4P+d6YyiBWd0UBJNrNnnNR3UjzQ7TmRuNmMcVOiR2CVJZ/NSMOYyRuJ4I74x/zipHjjkKAtgBs5B6+2acqmGEqoIBwWVcYNRxup3gBs7cqTxz3qbsqC4yYzgIckZyKRjZgHDkAD1BuaijnVoyJWKuvQgc1DcecLE3aFjIQXXbgFxuHbtU0VhEhXy2khZSyL+Hvg1DaF7vT2lVWSVhtdWG1hjvg1aRyQ3UPnm2hgDoN0aZ9J/PvUV1GohV1iKblz+Plfj71lPoQGO7vbHy57Ty5cIyOkq7lwwxk/IFBR6um91B2ggKN3JGfajAJAyxkAQsMKQpyG6nd8Yz+dVt3bmGYBkRoHAdtoyR7Vq1dUTbDJ5FfdHby+sAhncZ5989DRNpdvdL5Nx5WOoeEYXb27mqSOIGVo/PCgqeehZj81JBG1sHa0bdIcjAYEHtx2qrAWXclmFIlhY+g8betIDa7BpSEfkhuuak06SSWyDzIBJjkHjnPfFNCsARIFkYkkkjtRk0cVEjbeoGzbyc4/wCGmHmTzN37sEH09SPakcMQqMfKxyvvTQBI4VXKLnAwOoHvVSAi3rJJKTHtBPpXnkf606DYWkkQbCW3tk8knjvTbiQQ+hcjJ4PzUTGZGiljEed3AkHBxWqyBf2GgX2qZlt4zJCoO9M4J9sZ60Pe2tzZ3LW9whBiGwKRyBW18N+L7COErdIlodn7xyv4yOhG3jGKyniDVjqWtXcsc4kTdiE9Bt7f3oar8io+yq8rad6qBgYwTgmlcBDbGRDiQ+nntXfNYZLRtx1J6VLaXyQeYj7MToYyHAII/t96aIGjjkIbdITt5wOTTILnzo3RuAGK4dcZ/WpLhJYXcQ4U4zuJ447Uy2kNxbFpBh+cE4GagNF4Y0SHVdWS3uifpo4/NZe7DIGAfbJrZ3Vhbro9ul1o2m+dJIIpIB2TJ/AQpYttwQB+vFeYW3iBvDuq2N0XmVPNCkKm8+WfxAj2xn+VekQeILDVdYNjcIIVe2aONmnUiTfjIGOhwPueQK3Bqgdnn+vaLe6RdS3CWNymm+b+6kmjwVB7NycdcDPWotItVvrsQyyusflySbo//BS2OnTivVNaTTLDSrm4vEJiFqbXbktuQ9Fx3Occn9a8x0GX6KeSWMQ+YECiSSVV2HplQxAJxkdeM5qaVpEngJm0y1SyvblJLkG3iEh44b1KuDlB/m96GsLG01FAsl3PHJ5LykfRkhQqljg7ueB7VZa3Nbz2UKwy2RK2saNunh9DZOf4+v2z8ZoWx8QTaMsbpfyXU0yKiWguGaKCPjcWPQMV4Cj8Ocnpil0ngAbTdOtr3VrWytZZ5Y5cGV5IhEQMjpljniioPDl3cW7zYG90TaWcCMMZjGVL5wTxnA9xUDX0NvqtnqE2qXGo20bebbxNKWmBBHpdWPp+WGQccVYw6khgs33W5SOOJFgmvlTyTHOXXO4DPAXoOakl2WSstNDFzETcFonuWaOzXaSrsDgljj0p/CGP8RHsaJmsmUQrPOkOZIIjvX0xI0Rbn3IwB16mpNMvhHZweRfRHyri53b7nyFO7aocqeWUeogD+9BT6lDBplu7iJ9ksJhiSfa7pFEyBzjlCTtOOvNCUSss5dCiSxjZpLvzDEblkMMYKRAdWQyAjpnPtVQfD8F0zNb6jvjS4ZcxwM+5UUMzcH0rhupNaFNR01yum7dOfSmj3vG9/uYuU3knI3Ft/bd+VZyzu2ZJlWbTbe1uHVmtbqUEcYOQG5I++aXFEmCar4aiaCXULC+lNvtDQLPbuhlUvtADHgsM9BRtt4cWN33LqkywsUDrboSMD1qSXGSDkccd6L1OaAyzW1ne6Wuni5DxQWrgMwBwuQOT71NNrdlDfSyGATtDdXRjkWNHBEjHGHJBT8gaa9hkqbu1jsrlYoJHKPFHMolUBsOM449qrknS3nkjK4VnzuOeSastTaP6yPy7iOQ29tBEzI4YB1QAgEcGq+6sldC2cOAWzn5rm1k0mIT28JZZHlmYnO7aTgHtSoURyqiiJyFxnAGefypU0FoILKxPqwxGSPaoJDKj7jtKA4C/PvXduIiVKs2A23GCDQ8Bf6hvMYKD2K5NYaTM2Ezq11Fh8IRxxzxUFvarbxDylGGbgg571PJKux8+X8A/6U+HylEUqdskKBwKUqyxBr6WWFZS6bViUsxB5GBzVp4ejh1K1M0am4lLBPLGBhjjG7457VW3EZuGYxtkNlSrDqO/9aN8LtBoTDfdSp5b+aQqBllfJ4IPQYNSeLKj1WHTtE0S0tbm4j9bp5bNnKqSck89OeKH0lr2PUprkzreRShhbFHIGM4VfYcdD8V5z+0XxJJrnhuWDS/rJJrmRZLpHOEVVGNqr+lYTwh4w1rTL+y22897FaSiQxBiPw8AH4FYjBylz6NYiqR9X6ZpyafBtWWeXA2gyyFio9uf696mv7m2tbKWW7dEgAw5f8ODxg147fftL8XXxijsLGz0tFyZXd/qGI7YGBiqrUdb1LWfKtNQv2dV4UE4Gc5ycV2fka0iSV5DNRv7FtXuX0+PFqZCIx14/wCdKEa43zJBEg3EngnBJxVehWFmXOc8Kw6E0NNZ752ndj5oHl4DkEgnP9uvzXPqwD75YLKEeerI3AJPOPkVSXsAh2y2kzxwK26OMAFVwM4+KKvNSedYPqCSkT7NrnH2x71UM7x3JjE7SW4GADxyTTl4FVQ6ISOIyshWR2JLZzuNTXalpGt0JMZC+Y3ZjioJLhLfMiTfvSu2CNWxuzwSftU0Ns4iALOzKAVx1Y9CTV8kS28kZlMxiJeNcjdzj4pXVwt2wPQQttB9z74+KElldZPo4JEyVGWHJX3P3o9Y1isirHdsGcjq3+9FpvkasMtYmWIsJFcdRjIANXUUqRKBKww3Bqr0+2ZUe5kZ1aQAlc5CjsMe9EFTJGu4AO3DEdBU7ewJZFkLEW5UuCN2Tx16g1LKJ45tkbjuGIPB/OhIgsMKrtYBBhWzkn70C+u3kOswQyaW82nnh5YznOehPHGDzSo9FguWKhpg6emTBKyHuPio2ICtEuMD1DaP71b3LaRcpcPBG0U9tMI8eaWWdSudwOP1+apyqQvIBMuCPwdMD3xRiiGecCRvYr8d6kiT1MwUtk9zk4qKKE3EmxkZn7ADrU0aEDGwk89+lWlRWOkXYBuGcnhga607CIIEWRewx1/0qMBo2AlBaNu3YVyQktGUJChslRyCKqwPyRgOsbMyFskgYPX2696UvmG1MFxv37eXPB++O1ITQyzJC0cZMTFwceoN2/Sp7m4ElwLiRzK2c4fksfmqKyQyDMcY9TOeMqz5BGKfMsYhdAoWMjOVFdtXjdzM6JMpyNmcBfiuOAnq3BVcelAeFGaHRXZH5CvFjYjZ67h/SnBI7bGItpxyyKAtSNMgijQx4Zepzw3P8qb5wkYIx2A8bSa0m+yHiRQfLRvNP4n5wR8/NQ3E8Jl+meXa7DKqalXkyDlpMcDHOB3qSytZr1bvyYZGWDDOfL9IGOpop7LQ3ZtgUKOmBuHXFDXNvPFIFhYZz7nFHghLRs8HuQeuKhILEt5jEnoue/vUl6IFWAXF7ECXMxDMqnjOBz+VcdXmkhSR/wBwrEu6gen2GO/NFjzFURSMHVBhWA5Pfk9zQsl3DbkK6YRslWHel5ZUSGYE+klQBwrchs06OMG23kNvJ5YHpQl6zRxboIA0vAKtkY9qm0oXMipFLAgunkIHlMWDA/h+OKKLYQJCD+8LYHc0JdBJQ7LjAHvjnNSNMwnMMwAGSN2eDXIvJVHk3rhc5weMVERK8m5IgMr+Lc3IWpIrdY4Xkjcu7tnk55/OnI6x7bmB8Kw475BHaomcSEJDFknrngj5FOQ1smdjMrKQS2Nz9+aHe4WL1MkewcHnDH2xXUaaAb3cls7Sp7CuyCOeNcqSdxw+MVF8k9uIhEDGzIjKAx7sv+X/AG6fFRBmjZjkOTz6RzXIk8ldpO5X/hJyVx7jtXQgRhIDkNwSe1LY1Qy4xNIQB6hwC46Y/wDdOs3NpptxZzqJZJWDpMyDKnPQY6cVyaZ+I97Lszgt0zUaSM1uQWG4g7mHVfnFVfbQLDGFPLcyDZu/zDnr2rokWZgGZQ2T+VMgeaCMCcCYkk57YzxSfaS4TK4bFTdYIl876RWkRi2/AbJ3DHx7V1mO51ki8zco2uOi9yTTLVxPci3iQCaT8KYz5jdBj5rTeD/DMmrX6rqsLwwYZowy4MgHGRjsD/SlJ2ZaMpDbqs7JEZB5nqZc5HHsO1Pk81Zy6RlsLlio6j3q+8V+GovDOqQqt4ZBOPMUuvMYzjGO/equUxzLOIGEoQ/hf0t/t9qW2mILJcxTzrFlwzHIKHDGpJJHSV/I24b0nsB+neqiaPFw8/lvvbKo4bBSrG1kKQLG43lF5YHlm57VNVTsCZ2gFrJuKqwGOBz70wSM1mjCRJEZc+r/AC/eoY1KeYcIpU8so/iPvRCLDNGTM3kohyWB4P5fep2Rwt5IWNI2CqMdTj8qVGS3Nqj4kUFvfpSrPIT/2Q=="/>
          <p:cNvSpPr>
            <a:spLocks noChangeAspect="1" noChangeArrowheads="1"/>
          </p:cNvSpPr>
          <p:nvPr/>
        </p:nvSpPr>
        <p:spPr bwMode="auto">
          <a:xfrm>
            <a:off x="342900" y="-60325"/>
            <a:ext cx="304800" cy="304800"/>
          </a:xfrm>
          <a:prstGeom prst="rect">
            <a:avLst/>
          </a:prstGeom>
          <a:noFill/>
          <a:ln w="9525">
            <a:noFill/>
            <a:miter lim="800000"/>
            <a:headEnd/>
            <a:tailEnd/>
          </a:ln>
        </p:spPr>
        <p:txBody>
          <a:bodyPr/>
          <a:lstStyle/>
          <a:p>
            <a:endParaRPr lang="zh-CN" altLang="en-US"/>
          </a:p>
        </p:txBody>
      </p:sp>
      <p:pic>
        <p:nvPicPr>
          <p:cNvPr id="88074" name="Picture 13"/>
          <p:cNvPicPr>
            <a:picLocks noChangeAspect="1" noChangeArrowheads="1"/>
          </p:cNvPicPr>
          <p:nvPr/>
        </p:nvPicPr>
        <p:blipFill>
          <a:blip r:embed="rId3" cstate="print"/>
          <a:srcRect/>
          <a:stretch>
            <a:fillRect/>
          </a:stretch>
        </p:blipFill>
        <p:spPr bwMode="auto">
          <a:xfrm>
            <a:off x="1362075" y="3659188"/>
            <a:ext cx="2681288" cy="2144712"/>
          </a:xfrm>
          <a:prstGeom prst="rect">
            <a:avLst/>
          </a:prstGeom>
          <a:noFill/>
          <a:ln w="9525">
            <a:noFill/>
            <a:miter lim="800000"/>
            <a:headEnd/>
            <a:tailEnd/>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灯片编号占位符 3"/>
          <p:cNvSpPr>
            <a:spLocks noGrp="1" noChangeArrowheads="1"/>
          </p:cNvSpPr>
          <p:nvPr>
            <p:ph type="sldNum" sz="quarter" idx="10"/>
          </p:nvPr>
        </p:nvSpPr>
        <p:spPr>
          <a:noFill/>
          <a:ln>
            <a:miter lim="800000"/>
            <a:headEnd/>
            <a:tailEnd/>
          </a:ln>
        </p:spPr>
        <p:txBody>
          <a:bodyPr/>
          <a:lstStyle/>
          <a:p>
            <a:fld id="{AD1E688D-7F27-49D2-B3C2-347A15139694}" type="slidenum">
              <a:rPr lang="zh-TW" altLang="en-US"/>
              <a:pPr/>
              <a:t>63</a:t>
            </a:fld>
            <a:endParaRPr lang="zh-TW" altLang="en-US"/>
          </a:p>
        </p:txBody>
      </p:sp>
      <p:sp>
        <p:nvSpPr>
          <p:cNvPr id="89091" name="Rectangle 2"/>
          <p:cNvSpPr>
            <a:spLocks noGrp="1" noChangeArrowheads="1"/>
          </p:cNvSpPr>
          <p:nvPr>
            <p:ph idx="1"/>
          </p:nvPr>
        </p:nvSpPr>
        <p:spPr>
          <a:xfrm>
            <a:off x="539750" y="1052513"/>
            <a:ext cx="7702550" cy="2089150"/>
          </a:xfrm>
        </p:spPr>
        <p:txBody>
          <a:bodyPr/>
          <a:lstStyle/>
          <a:p>
            <a:pPr eaLnBrk="1" hangingPunct="1"/>
            <a:r>
              <a:rPr lang="zh-CN" altLang="en-US" b="1" smtClean="0">
                <a:solidFill>
                  <a:srgbClr val="0000FF"/>
                </a:solidFill>
                <a:latin typeface="楷体" pitchFamily="49" charset="-122"/>
              </a:rPr>
              <a:t>神经网络</a:t>
            </a:r>
            <a:endParaRPr lang="en-US" altLang="zh-CN" smtClean="0">
              <a:solidFill>
                <a:srgbClr val="0000FF"/>
              </a:solidFill>
              <a:latin typeface="楷体" pitchFamily="49" charset="-122"/>
            </a:endParaRPr>
          </a:p>
          <a:p>
            <a:pPr lvl="1" eaLnBrk="1" hangingPunct="1"/>
            <a:r>
              <a:rPr lang="zh-CN" altLang="zh-CN" smtClean="0"/>
              <a:t>用神经网络处理直觉和形象思维信息具有比传统处理方式好得多的效果。对人脑神经元和人工神经网络的研究，可能创造出新一代人工智能机——神经计算机。</a:t>
            </a:r>
          </a:p>
        </p:txBody>
      </p:sp>
      <p:sp>
        <p:nvSpPr>
          <p:cNvPr id="162819" name="Rectangle 3"/>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
        <p:nvSpPr>
          <p:cNvPr id="89093" name="AutoShape 5" descr="2Q=="/>
          <p:cNvSpPr>
            <a:spLocks noChangeAspect="1" noChangeArrowheads="1"/>
          </p:cNvSpPr>
          <p:nvPr/>
        </p:nvSpPr>
        <p:spPr bwMode="auto">
          <a:xfrm>
            <a:off x="3309938" y="2524125"/>
            <a:ext cx="2524125" cy="1809750"/>
          </a:xfrm>
          <a:prstGeom prst="rect">
            <a:avLst/>
          </a:prstGeom>
          <a:noFill/>
          <a:ln w="9525">
            <a:noFill/>
            <a:miter lim="800000"/>
            <a:headEnd/>
            <a:tailEnd/>
          </a:ln>
        </p:spPr>
        <p:txBody>
          <a:bodyPr/>
          <a:lstStyle/>
          <a:p>
            <a:pPr algn="ctr" eaLnBrk="1" hangingPunct="1"/>
            <a:endParaRPr lang="zh-CN" altLang="en-US"/>
          </a:p>
        </p:txBody>
      </p:sp>
      <p:sp>
        <p:nvSpPr>
          <p:cNvPr id="89094" name="Rectangle 2"/>
          <p:cNvSpPr txBox="1">
            <a:spLocks noChangeArrowheads="1"/>
          </p:cNvSpPr>
          <p:nvPr/>
        </p:nvSpPr>
        <p:spPr bwMode="auto">
          <a:xfrm>
            <a:off x="539750" y="3141663"/>
            <a:ext cx="4968875" cy="2735262"/>
          </a:xfrm>
          <a:prstGeom prst="rect">
            <a:avLst/>
          </a:prstGeom>
          <a:noFill/>
          <a:ln w="9525">
            <a:noFill/>
            <a:miter lim="800000"/>
            <a:headEnd/>
            <a:tailEnd/>
          </a:ln>
        </p:spPr>
        <p:txBody>
          <a:bodyPr/>
          <a:lstStyle/>
          <a:p>
            <a:pPr marL="742950" lvl="1" indent="-285750" eaLnBrk="1" hangingPunct="1">
              <a:spcBef>
                <a:spcPct val="20000"/>
              </a:spcBef>
              <a:buSzPct val="75000"/>
              <a:buFontTx/>
              <a:buBlip>
                <a:blip r:embed="rId2"/>
              </a:buBlip>
            </a:pPr>
            <a:r>
              <a:rPr lang="zh-CN" altLang="zh-CN" sz="2400">
                <a:solidFill>
                  <a:schemeClr val="tx1"/>
                </a:solidFill>
                <a:latin typeface="Times New Roman" pitchFamily="18" charset="0"/>
              </a:rPr>
              <a:t>对神经网络模型、算法、理论分析和硬件实现的大量研究，为神经网络计算机走向应用提供了物质基础。人们期望神经计算机将重建人脑的形象，极大地提高信息处理能力，在更多方面取代传统的计算机。</a:t>
            </a:r>
          </a:p>
        </p:txBody>
      </p:sp>
      <p:pic>
        <p:nvPicPr>
          <p:cNvPr id="89095" name="Picture 4" descr="ANd9GcSKpbdJFJhSEGPj-DPeUdQjIML6BOq8CPWGV2J5UIww9Aj6eGCU9A"/>
          <p:cNvPicPr>
            <a:picLocks noChangeAspect="1" noChangeArrowheads="1"/>
          </p:cNvPicPr>
          <p:nvPr/>
        </p:nvPicPr>
        <p:blipFill>
          <a:blip r:embed="rId3" cstate="print"/>
          <a:srcRect/>
          <a:stretch>
            <a:fillRect/>
          </a:stretch>
        </p:blipFill>
        <p:spPr bwMode="auto">
          <a:xfrm>
            <a:off x="5535613" y="3487738"/>
            <a:ext cx="2879725" cy="1692275"/>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灯片编号占位符 3"/>
          <p:cNvSpPr>
            <a:spLocks noGrp="1" noChangeArrowheads="1"/>
          </p:cNvSpPr>
          <p:nvPr>
            <p:ph type="sldNum" sz="quarter" idx="10"/>
          </p:nvPr>
        </p:nvSpPr>
        <p:spPr>
          <a:noFill/>
          <a:ln>
            <a:miter lim="800000"/>
            <a:headEnd/>
            <a:tailEnd/>
          </a:ln>
        </p:spPr>
        <p:txBody>
          <a:bodyPr/>
          <a:lstStyle/>
          <a:p>
            <a:fld id="{024D7043-8600-4517-A403-B94B06C34E8C}" type="slidenum">
              <a:rPr lang="zh-TW" altLang="en-US"/>
              <a:pPr/>
              <a:t>64</a:t>
            </a:fld>
            <a:endParaRPr lang="zh-TW" altLang="en-US"/>
          </a:p>
        </p:txBody>
      </p:sp>
      <p:sp>
        <p:nvSpPr>
          <p:cNvPr id="90115" name="Rectangle 2"/>
          <p:cNvSpPr>
            <a:spLocks noGrp="1" noChangeArrowheads="1"/>
          </p:cNvSpPr>
          <p:nvPr>
            <p:ph idx="1"/>
          </p:nvPr>
        </p:nvSpPr>
        <p:spPr>
          <a:xfrm>
            <a:off x="539750" y="1052513"/>
            <a:ext cx="7702550" cy="3240087"/>
          </a:xfrm>
        </p:spPr>
        <p:txBody>
          <a:bodyPr/>
          <a:lstStyle/>
          <a:p>
            <a:pPr eaLnBrk="1" hangingPunct="1"/>
            <a:r>
              <a:rPr lang="zh-CN" altLang="en-US" b="1" smtClean="0">
                <a:solidFill>
                  <a:srgbClr val="0000FF"/>
                </a:solidFill>
                <a:latin typeface="楷体" pitchFamily="49" charset="-122"/>
              </a:rPr>
              <a:t>智能控制</a:t>
            </a:r>
          </a:p>
          <a:p>
            <a:pPr lvl="1" eaLnBrk="1" hangingPunct="1"/>
            <a:r>
              <a:rPr lang="zh-CN" altLang="en-US" smtClean="0">
                <a:latin typeface="楷体" pitchFamily="49" charset="-122"/>
              </a:rPr>
              <a:t>一类无需</a:t>
            </a:r>
            <a:r>
              <a:rPr lang="en-US" altLang="zh-CN" smtClean="0">
                <a:latin typeface="楷体" pitchFamily="49" charset="-122"/>
              </a:rPr>
              <a:t>(</a:t>
            </a:r>
            <a:r>
              <a:rPr lang="zh-CN" altLang="en-US" smtClean="0">
                <a:latin typeface="楷体" pitchFamily="49" charset="-122"/>
              </a:rPr>
              <a:t>或需要尽可能少的</a:t>
            </a:r>
            <a:r>
              <a:rPr lang="en-US" altLang="zh-CN" smtClean="0">
                <a:latin typeface="楷体" pitchFamily="49" charset="-122"/>
              </a:rPr>
              <a:t>)</a:t>
            </a:r>
            <a:r>
              <a:rPr lang="zh-CN" altLang="en-US" smtClean="0">
                <a:latin typeface="楷体" pitchFamily="49" charset="-122"/>
              </a:rPr>
              <a:t>人的干预就能够独立地驱动智能机器实现其目标的自动控制 </a:t>
            </a:r>
          </a:p>
          <a:p>
            <a:pPr lvl="1" eaLnBrk="1" hangingPunct="1"/>
            <a:r>
              <a:rPr lang="zh-CN" altLang="zh-CN" smtClean="0"/>
              <a:t>智能控制是同时具有以知识表示的非数学广义世界模型和数学公式模型表示的混合控制过程，也往往是含有复杂性、不完全性、模糊性或不确定性以及不存在已知算法的非数学过程，并以知识进行推理，以启发来引导求解过程。</a:t>
            </a:r>
            <a:endParaRPr lang="zh-CN" altLang="en-US" smtClean="0">
              <a:latin typeface="楷体" pitchFamily="49" charset="-122"/>
            </a:endParaRPr>
          </a:p>
        </p:txBody>
      </p:sp>
      <p:sp>
        <p:nvSpPr>
          <p:cNvPr id="162819" name="Rectangle 3"/>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
        <p:nvSpPr>
          <p:cNvPr id="90117" name="AutoShape 5" descr="2Q=="/>
          <p:cNvSpPr>
            <a:spLocks noChangeAspect="1" noChangeArrowheads="1"/>
          </p:cNvSpPr>
          <p:nvPr/>
        </p:nvSpPr>
        <p:spPr bwMode="auto">
          <a:xfrm>
            <a:off x="3309938" y="2524125"/>
            <a:ext cx="2524125" cy="1809750"/>
          </a:xfrm>
          <a:prstGeom prst="rect">
            <a:avLst/>
          </a:prstGeom>
          <a:noFill/>
          <a:ln w="9525">
            <a:noFill/>
            <a:miter lim="800000"/>
            <a:headEnd/>
            <a:tailEnd/>
          </a:ln>
        </p:spPr>
        <p:txBody>
          <a:bodyPr/>
          <a:lstStyle/>
          <a:p>
            <a:pPr algn="ctr" eaLnBrk="1" hangingPunct="1"/>
            <a:endParaRPr lang="zh-CN" altLang="en-US"/>
          </a:p>
        </p:txBody>
      </p:sp>
      <p:pic>
        <p:nvPicPr>
          <p:cNvPr id="90118" name="Picture 6" descr="201011121402304266"/>
          <p:cNvPicPr>
            <a:picLocks noChangeAspect="1" noChangeArrowheads="1"/>
          </p:cNvPicPr>
          <p:nvPr/>
        </p:nvPicPr>
        <p:blipFill>
          <a:blip r:embed="rId2" cstate="print"/>
          <a:srcRect/>
          <a:stretch>
            <a:fillRect/>
          </a:stretch>
        </p:blipFill>
        <p:spPr bwMode="auto">
          <a:xfrm>
            <a:off x="1165225" y="4449763"/>
            <a:ext cx="2571750" cy="1847850"/>
          </a:xfrm>
          <a:prstGeom prst="rect">
            <a:avLst/>
          </a:prstGeom>
          <a:noFill/>
          <a:ln w="9525">
            <a:noFill/>
            <a:miter lim="800000"/>
            <a:headEnd/>
            <a:tailEnd/>
          </a:ln>
        </p:spPr>
      </p:pic>
      <p:pic>
        <p:nvPicPr>
          <p:cNvPr id="90119" name="Picture 7" descr="Intelligent Control封面"/>
          <p:cNvPicPr>
            <a:picLocks noChangeAspect="1" noChangeArrowheads="1"/>
          </p:cNvPicPr>
          <p:nvPr/>
        </p:nvPicPr>
        <p:blipFill>
          <a:blip r:embed="rId3" cstate="print"/>
          <a:srcRect/>
          <a:stretch>
            <a:fillRect/>
          </a:stretch>
        </p:blipFill>
        <p:spPr bwMode="auto">
          <a:xfrm>
            <a:off x="4491038" y="4364038"/>
            <a:ext cx="1376362" cy="1944687"/>
          </a:xfrm>
          <a:prstGeom prst="rect">
            <a:avLst/>
          </a:prstGeom>
          <a:noFill/>
          <a:ln w="9525">
            <a:noFill/>
            <a:miter lim="800000"/>
            <a:headEnd/>
            <a:tailEnd/>
          </a:ln>
        </p:spPr>
      </p:pic>
      <p:pic>
        <p:nvPicPr>
          <p:cNvPr id="90120" name="Picture 8" descr="智能控制 封面"/>
          <p:cNvPicPr>
            <a:picLocks noChangeAspect="1" noChangeArrowheads="1"/>
          </p:cNvPicPr>
          <p:nvPr/>
        </p:nvPicPr>
        <p:blipFill>
          <a:blip r:embed="rId4" cstate="print"/>
          <a:srcRect/>
          <a:stretch>
            <a:fillRect/>
          </a:stretch>
        </p:blipFill>
        <p:spPr bwMode="auto">
          <a:xfrm>
            <a:off x="6588125" y="4306888"/>
            <a:ext cx="1412875" cy="1990725"/>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灯片编号占位符 3"/>
          <p:cNvSpPr>
            <a:spLocks noGrp="1" noChangeArrowheads="1"/>
          </p:cNvSpPr>
          <p:nvPr>
            <p:ph type="sldNum" sz="quarter" idx="10"/>
          </p:nvPr>
        </p:nvSpPr>
        <p:spPr>
          <a:noFill/>
          <a:ln>
            <a:miter lim="800000"/>
            <a:headEnd/>
            <a:tailEnd/>
          </a:ln>
        </p:spPr>
        <p:txBody>
          <a:bodyPr/>
          <a:lstStyle/>
          <a:p>
            <a:fld id="{F2EF2461-81ED-478E-BE39-AF459559BCF8}" type="slidenum">
              <a:rPr lang="zh-TW" altLang="en-US"/>
              <a:pPr/>
              <a:t>65</a:t>
            </a:fld>
            <a:endParaRPr lang="zh-TW" altLang="en-US"/>
          </a:p>
        </p:txBody>
      </p:sp>
      <p:sp>
        <p:nvSpPr>
          <p:cNvPr id="91139" name="Rectangle 2"/>
          <p:cNvSpPr>
            <a:spLocks noGrp="1" noChangeArrowheads="1"/>
          </p:cNvSpPr>
          <p:nvPr>
            <p:ph idx="1"/>
          </p:nvPr>
        </p:nvSpPr>
        <p:spPr>
          <a:xfrm>
            <a:off x="1046163" y="1196975"/>
            <a:ext cx="6838950" cy="4608513"/>
          </a:xfrm>
        </p:spPr>
        <p:txBody>
          <a:bodyPr/>
          <a:lstStyle/>
          <a:p>
            <a:pPr eaLnBrk="1" hangingPunct="1"/>
            <a:r>
              <a:rPr lang="zh-CN" altLang="en-US" b="1" smtClean="0">
                <a:solidFill>
                  <a:srgbClr val="0000FF"/>
                </a:solidFill>
              </a:rPr>
              <a:t>其他研究与应用领域</a:t>
            </a:r>
          </a:p>
          <a:p>
            <a:pPr lvl="1" eaLnBrk="1" hangingPunct="1"/>
            <a:r>
              <a:rPr lang="zh-CN" altLang="en-US" smtClean="0"/>
              <a:t>智能调度与指挥</a:t>
            </a:r>
          </a:p>
          <a:p>
            <a:pPr lvl="1" eaLnBrk="1" hangingPunct="1"/>
            <a:r>
              <a:rPr lang="zh-CN" altLang="en-US" smtClean="0"/>
              <a:t>智能检索</a:t>
            </a:r>
          </a:p>
          <a:p>
            <a:pPr lvl="1" eaLnBrk="1" hangingPunct="1"/>
            <a:r>
              <a:rPr lang="zh-CN" altLang="en-US" smtClean="0"/>
              <a:t>系统与语言工具</a:t>
            </a:r>
          </a:p>
          <a:p>
            <a:pPr lvl="1" eaLnBrk="1" hangingPunct="1">
              <a:buFontTx/>
              <a:buNone/>
            </a:pPr>
            <a:endParaRPr lang="zh-CN" altLang="en-US" smtClean="0"/>
          </a:p>
          <a:p>
            <a:pPr lvl="1" eaLnBrk="1" hangingPunct="1">
              <a:buFontTx/>
              <a:buNone/>
            </a:pPr>
            <a:endParaRPr lang="en-US" altLang="zh-CN" smtClean="0"/>
          </a:p>
        </p:txBody>
      </p:sp>
      <p:sp>
        <p:nvSpPr>
          <p:cNvPr id="163843" name="Rectangle 3"/>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pic>
        <p:nvPicPr>
          <p:cNvPr id="91141" name="Picture 4" descr="ANd9GcTTRoPvO3CQK3mtxnqUpBT4HAWJL07YIAvEGcJCqM200go-dLZk"/>
          <p:cNvPicPr>
            <a:picLocks noChangeAspect="1" noChangeArrowheads="1"/>
          </p:cNvPicPr>
          <p:nvPr/>
        </p:nvPicPr>
        <p:blipFill>
          <a:blip r:embed="rId2" cstate="print"/>
          <a:srcRect/>
          <a:stretch>
            <a:fillRect/>
          </a:stretch>
        </p:blipFill>
        <p:spPr bwMode="auto">
          <a:xfrm>
            <a:off x="5856288" y="1773238"/>
            <a:ext cx="2676525" cy="1704975"/>
          </a:xfrm>
          <a:prstGeom prst="rect">
            <a:avLst/>
          </a:prstGeom>
          <a:noFill/>
          <a:ln w="9525">
            <a:noFill/>
            <a:miter lim="800000"/>
            <a:headEnd/>
            <a:tailEnd/>
          </a:ln>
        </p:spPr>
      </p:pic>
      <p:pic>
        <p:nvPicPr>
          <p:cNvPr id="91142" name="Picture 5" descr="ANd9GcQmUOkcvqvG0AxeRzX24anurpQ7AyGxHoZ5uz6L1nDEeoQTHvtxjg"/>
          <p:cNvPicPr>
            <a:picLocks noChangeAspect="1" noChangeArrowheads="1"/>
          </p:cNvPicPr>
          <p:nvPr/>
        </p:nvPicPr>
        <p:blipFill>
          <a:blip r:embed="rId3" cstate="print"/>
          <a:srcRect/>
          <a:stretch>
            <a:fillRect/>
          </a:stretch>
        </p:blipFill>
        <p:spPr bwMode="auto">
          <a:xfrm>
            <a:off x="4432300" y="1773238"/>
            <a:ext cx="1435100" cy="1654175"/>
          </a:xfrm>
          <a:prstGeom prst="rect">
            <a:avLst/>
          </a:prstGeom>
          <a:noFill/>
          <a:ln w="9525">
            <a:noFill/>
            <a:miter lim="800000"/>
            <a:headEnd/>
            <a:tailEnd/>
          </a:ln>
        </p:spPr>
      </p:pic>
      <p:pic>
        <p:nvPicPr>
          <p:cNvPr id="91143" name="Picture 6" descr="ANd9GcQXo3UJwmtcmc-t3cs0P3CLSGNPqbA00s2ctW1d8jblP8hByLQX"/>
          <p:cNvPicPr>
            <a:picLocks noChangeAspect="1" noChangeArrowheads="1"/>
          </p:cNvPicPr>
          <p:nvPr/>
        </p:nvPicPr>
        <p:blipFill>
          <a:blip r:embed="rId4" cstate="print"/>
          <a:srcRect/>
          <a:stretch>
            <a:fillRect/>
          </a:stretch>
        </p:blipFill>
        <p:spPr bwMode="auto">
          <a:xfrm>
            <a:off x="1530350" y="3716338"/>
            <a:ext cx="2736850" cy="2060575"/>
          </a:xfrm>
          <a:prstGeom prst="rect">
            <a:avLst/>
          </a:prstGeom>
          <a:noFill/>
          <a:ln w="9525">
            <a:noFill/>
            <a:miter lim="800000"/>
            <a:headEnd/>
            <a:tailEnd/>
          </a:ln>
        </p:spPr>
      </p:pic>
      <p:pic>
        <p:nvPicPr>
          <p:cNvPr id="91144" name="Picture 7" descr="201106161555031871"/>
          <p:cNvPicPr>
            <a:picLocks noChangeAspect="1" noChangeArrowheads="1"/>
          </p:cNvPicPr>
          <p:nvPr/>
        </p:nvPicPr>
        <p:blipFill>
          <a:blip r:embed="rId5" cstate="print"/>
          <a:srcRect/>
          <a:stretch>
            <a:fillRect/>
          </a:stretch>
        </p:blipFill>
        <p:spPr bwMode="auto">
          <a:xfrm>
            <a:off x="5507038" y="3932238"/>
            <a:ext cx="2089150" cy="2089150"/>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灯片编号占位符 3"/>
          <p:cNvSpPr>
            <a:spLocks noGrp="1" noChangeArrowheads="1"/>
          </p:cNvSpPr>
          <p:nvPr>
            <p:ph type="sldNum" sz="quarter" idx="10"/>
          </p:nvPr>
        </p:nvSpPr>
        <p:spPr>
          <a:noFill/>
          <a:ln>
            <a:miter lim="800000"/>
            <a:headEnd/>
            <a:tailEnd/>
          </a:ln>
        </p:spPr>
        <p:txBody>
          <a:bodyPr/>
          <a:lstStyle/>
          <a:p>
            <a:fld id="{10F18D04-848E-4484-BBB5-A194D8FD5E1D}" type="slidenum">
              <a:rPr lang="zh-TW" altLang="en-US"/>
              <a:pPr/>
              <a:t>66</a:t>
            </a:fld>
            <a:endParaRPr lang="zh-TW" altLang="en-US"/>
          </a:p>
        </p:txBody>
      </p:sp>
      <p:sp>
        <p:nvSpPr>
          <p:cNvPr id="163843" name="Rectangle 3"/>
          <p:cNvSpPr>
            <a:spLocks noGrp="1" noChangeArrowheads="1"/>
          </p:cNvSpPr>
          <p:nvPr>
            <p:ph type="title"/>
          </p:nvPr>
        </p:nvSpPr>
        <p:spPr/>
        <p:txBody>
          <a:bodyPr/>
          <a:lstStyle/>
          <a:p>
            <a:pPr eaLnBrk="1" hangingPunct="1">
              <a:defRPr/>
            </a:pPr>
            <a:r>
              <a:rPr lang="en-US" altLang="zh-CN" sz="3600" dirty="0">
                <a:solidFill>
                  <a:srgbClr val="0000FF"/>
                </a:solidFill>
              </a:rPr>
              <a:t>1.7  </a:t>
            </a:r>
            <a:r>
              <a:rPr lang="zh-CN" altLang="en-US" sz="3600" dirty="0">
                <a:solidFill>
                  <a:srgbClr val="0000FF"/>
                </a:solidFill>
              </a:rPr>
              <a:t>人工智能的研究与应用领域</a:t>
            </a:r>
          </a:p>
        </p:txBody>
      </p:sp>
      <p:sp>
        <p:nvSpPr>
          <p:cNvPr id="92164" name="Rectangle 2"/>
          <p:cNvSpPr txBox="1">
            <a:spLocks noChangeArrowheads="1"/>
          </p:cNvSpPr>
          <p:nvPr/>
        </p:nvSpPr>
        <p:spPr bwMode="auto">
          <a:xfrm>
            <a:off x="755650" y="1023938"/>
            <a:ext cx="7594600" cy="762000"/>
          </a:xfrm>
          <a:prstGeom prst="rect">
            <a:avLst/>
          </a:prstGeom>
          <a:noFill/>
          <a:ln w="9525">
            <a:noFill/>
            <a:miter lim="800000"/>
            <a:headEnd/>
            <a:tailEnd/>
          </a:ln>
        </p:spPr>
        <p:txBody>
          <a:bodyPr anchor="b"/>
          <a:lstStyle/>
          <a:p>
            <a:pPr algn="ctr" eaLnBrk="1" hangingPunct="1">
              <a:lnSpc>
                <a:spcPct val="90000"/>
              </a:lnSpc>
            </a:pPr>
            <a:r>
              <a:rPr lang="zh-CN" altLang="en-US" sz="3200">
                <a:solidFill>
                  <a:srgbClr val="0000FF"/>
                </a:solidFill>
                <a:latin typeface="Calibri Light" pitchFamily="34" charset="0"/>
                <a:ea typeface="宋体" pitchFamily="2" charset="-122"/>
              </a:rPr>
              <a:t>一些新的人工智能研究与应用领域：</a:t>
            </a:r>
          </a:p>
        </p:txBody>
      </p:sp>
      <p:sp>
        <p:nvSpPr>
          <p:cNvPr id="11" name="Text Box 2"/>
          <p:cNvSpPr txBox="1">
            <a:spLocks noChangeArrowheads="1"/>
          </p:cNvSpPr>
          <p:nvPr/>
        </p:nvSpPr>
        <p:spPr bwMode="auto">
          <a:xfrm>
            <a:off x="971550" y="2060575"/>
            <a:ext cx="4765675" cy="2946400"/>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eaLnBrk="1" fontAlgn="auto" hangingPunct="1">
              <a:spcAft>
                <a:spcPts val="0"/>
              </a:spcAft>
              <a:defRPr/>
            </a:pPr>
            <a:r>
              <a:rPr lang="en-US" altLang="zh-CN" b="0" kern="0" dirty="0">
                <a:solidFill>
                  <a:prstClr val="black"/>
                </a:solidFill>
                <a:latin typeface="宋体" panose="02010600030101010101" pitchFamily="2" charset="-122"/>
                <a:ea typeface="宋体" panose="02010600030101010101" pitchFamily="2" charset="-122"/>
              </a:rPr>
              <a:t> </a:t>
            </a:r>
            <a:r>
              <a:rPr lang="zh-CN" altLang="en-US" b="0" kern="0" dirty="0">
                <a:solidFill>
                  <a:prstClr val="black"/>
                </a:solidFill>
                <a:latin typeface="宋体" panose="02010600030101010101" pitchFamily="2" charset="-122"/>
                <a:ea typeface="宋体" panose="02010600030101010101" pitchFamily="2" charset="-122"/>
              </a:rPr>
              <a:t>智能制造</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智慧医疗</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智慧农业</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智能金融</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智能交通与智能驾驶</a:t>
            </a:r>
            <a:endParaRPr lang="zh-CN" altLang="en-US" b="0" kern="0" dirty="0">
              <a:solidFill>
                <a:prstClr val="black"/>
              </a:solidFill>
            </a:endParaRPr>
          </a:p>
        </p:txBody>
      </p:sp>
      <p:sp>
        <p:nvSpPr>
          <p:cNvPr id="12" name="Text Box 2"/>
          <p:cNvSpPr txBox="1">
            <a:spLocks noChangeArrowheads="1"/>
          </p:cNvSpPr>
          <p:nvPr/>
        </p:nvSpPr>
        <p:spPr bwMode="auto">
          <a:xfrm>
            <a:off x="5003800" y="2060575"/>
            <a:ext cx="3057525" cy="2355850"/>
          </a:xfrm>
          <a:prstGeom prst="rect">
            <a:avLst/>
          </a:prstGeom>
          <a:noFill/>
          <a:ln>
            <a:noFill/>
          </a:ln>
          <a:effectLst/>
        </p:spPr>
        <p:txBody>
          <a:bodyPr anchor="ctr">
            <a:spAutoFit/>
          </a:bodyPr>
          <a:lstStyle>
            <a:lvl1pPr marL="342900" indent="-342900">
              <a:spcBef>
                <a:spcPct val="20000"/>
              </a:spcBef>
              <a:buClr>
                <a:srgbClr val="00FFFF"/>
              </a:buClr>
              <a:buSzPct val="90000"/>
              <a:buFont typeface="Wingdings" panose="05000000000000000000" pitchFamily="2" charset="2"/>
              <a:buChar char="v"/>
              <a:defRPr kumimoji="1" sz="3200">
                <a:solidFill>
                  <a:schemeClr val="tx1"/>
                </a:solidFill>
                <a:latin typeface="Times New Roman" panose="02020603050405020304" pitchFamily="18" charset="0"/>
                <a:ea typeface="华文新魏" pitchFamily="2" charset="-122"/>
              </a:defRPr>
            </a:lvl1pPr>
            <a:lvl2pPr marL="742950" indent="-285750">
              <a:spcBef>
                <a:spcPct val="20000"/>
              </a:spcBef>
              <a:buClr>
                <a:srgbClr val="FFFF66"/>
              </a:buClr>
              <a:buSzPct val="90000"/>
              <a:buFont typeface="Wingdings" panose="05000000000000000000" pitchFamily="2" charset="2"/>
              <a:buChar char="v"/>
              <a:defRPr kumimoji="1" sz="2800">
                <a:solidFill>
                  <a:schemeClr val="tx1"/>
                </a:solidFill>
                <a:latin typeface="Times New Roman" panose="02020603050405020304" pitchFamily="18" charset="0"/>
                <a:ea typeface="华文新魏" pitchFamily="2" charset="-122"/>
              </a:defRPr>
            </a:lvl2pPr>
            <a:lvl3pPr marL="1143000" indent="-228600">
              <a:spcBef>
                <a:spcPct val="20000"/>
              </a:spcBef>
              <a:buClr>
                <a:srgbClr val="00CC66"/>
              </a:buClr>
              <a:buSzPct val="90000"/>
              <a:buFont typeface="Wingdings" panose="05000000000000000000" pitchFamily="2" charset="2"/>
              <a:buChar char="v"/>
              <a:defRPr kumimoji="1" sz="2400">
                <a:solidFill>
                  <a:schemeClr val="tx1"/>
                </a:solidFill>
                <a:latin typeface="Times New Roman" panose="02020603050405020304" pitchFamily="18" charset="0"/>
                <a:ea typeface="华文新魏" pitchFamily="2" charset="-122"/>
              </a:defRPr>
            </a:lvl3pPr>
            <a:lvl4pPr marL="1600200" indent="-228600">
              <a:spcBef>
                <a:spcPct val="20000"/>
              </a:spcBef>
              <a:buClr>
                <a:srgbClr val="FFFF66"/>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4pPr>
            <a:lvl5pPr marL="2057400" indent="-228600">
              <a:spcBef>
                <a:spcPct val="20000"/>
              </a:spcBef>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5pPr>
            <a:lvl6pPr marL="25146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6pPr>
            <a:lvl7pPr marL="29718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7pPr>
            <a:lvl8pPr marL="34290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8pPr>
            <a:lvl9pPr marL="3886200" indent="-228600" eaLnBrk="0" fontAlgn="base" hangingPunct="0">
              <a:spcBef>
                <a:spcPct val="20000"/>
              </a:spcBef>
              <a:spcAft>
                <a:spcPct val="0"/>
              </a:spcAft>
              <a:buClr>
                <a:schemeClr val="accent1"/>
              </a:buClr>
              <a:buSzPct val="90000"/>
              <a:buFont typeface="Wingdings" panose="05000000000000000000" pitchFamily="2" charset="2"/>
              <a:buChar char="v"/>
              <a:defRPr kumimoji="1" sz="2000">
                <a:solidFill>
                  <a:schemeClr val="tx1"/>
                </a:solidFill>
                <a:latin typeface="Times New Roman" panose="02020603050405020304" pitchFamily="18" charset="0"/>
                <a:ea typeface="华文新魏" pitchFamily="2" charset="-122"/>
              </a:defRPr>
            </a:lvl9pPr>
          </a:lstStyle>
          <a:p>
            <a:pPr eaLnBrk="1" fontAlgn="auto" hangingPunct="1">
              <a:spcAft>
                <a:spcPts val="0"/>
              </a:spcAft>
              <a:defRPr/>
            </a:pPr>
            <a:r>
              <a:rPr lang="en-US" altLang="zh-CN" b="0" kern="0" dirty="0">
                <a:solidFill>
                  <a:prstClr val="black"/>
                </a:solidFill>
                <a:latin typeface="宋体" panose="02010600030101010101" pitchFamily="2" charset="-122"/>
                <a:ea typeface="宋体" panose="02010600030101010101" pitchFamily="2" charset="-122"/>
              </a:rPr>
              <a:t> </a:t>
            </a:r>
            <a:r>
              <a:rPr lang="zh-CN" altLang="en-US" b="0" kern="0" dirty="0">
                <a:solidFill>
                  <a:prstClr val="black"/>
                </a:solidFill>
                <a:latin typeface="宋体" panose="02010600030101010101" pitchFamily="2" charset="-122"/>
                <a:ea typeface="宋体" panose="02010600030101010101" pitchFamily="2" charset="-122"/>
              </a:rPr>
              <a:t>智慧城市</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智能家居</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智能管理</a:t>
            </a:r>
          </a:p>
          <a:p>
            <a:pPr eaLnBrk="1" fontAlgn="auto" hangingPunct="1">
              <a:spcAft>
                <a:spcPts val="0"/>
              </a:spcAft>
              <a:defRPr/>
            </a:pPr>
            <a:r>
              <a:rPr lang="zh-CN" altLang="en-US" b="0" kern="0" dirty="0">
                <a:solidFill>
                  <a:prstClr val="black"/>
                </a:solidFill>
                <a:latin typeface="宋体" panose="02010600030101010101" pitchFamily="2" charset="-122"/>
                <a:ea typeface="宋体" panose="02010600030101010101" pitchFamily="2" charset="-122"/>
              </a:rPr>
              <a:t> 智能经济</a:t>
            </a:r>
            <a:endParaRPr lang="zh-CN" altLang="en-US" b="0" kern="0" dirty="0">
              <a:solidFill>
                <a:prstClr val="blac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灯片编号占位符 3"/>
          <p:cNvSpPr>
            <a:spLocks noGrp="1" noChangeArrowheads="1"/>
          </p:cNvSpPr>
          <p:nvPr>
            <p:ph type="sldNum" sz="quarter" idx="10"/>
          </p:nvPr>
        </p:nvSpPr>
        <p:spPr>
          <a:noFill/>
          <a:ln>
            <a:miter lim="800000"/>
            <a:headEnd/>
            <a:tailEnd/>
          </a:ln>
        </p:spPr>
        <p:txBody>
          <a:bodyPr/>
          <a:lstStyle/>
          <a:p>
            <a:fld id="{A03015E4-B7B4-4EB4-8828-21DB8B863A9E}" type="slidenum">
              <a:rPr lang="zh-TW" altLang="en-US"/>
              <a:pPr/>
              <a:t>67</a:t>
            </a:fld>
            <a:endParaRPr lang="zh-TW" altLang="en-US"/>
          </a:p>
        </p:txBody>
      </p:sp>
      <p:sp>
        <p:nvSpPr>
          <p:cNvPr id="163843" name="Rectangle 3"/>
          <p:cNvSpPr>
            <a:spLocks noGrp="1" noChangeArrowheads="1"/>
          </p:cNvSpPr>
          <p:nvPr>
            <p:ph type="title"/>
          </p:nvPr>
        </p:nvSpPr>
        <p:spPr/>
        <p:txBody>
          <a:bodyPr/>
          <a:lstStyle/>
          <a:p>
            <a:pPr eaLnBrk="1" hangingPunct="1">
              <a:defRPr/>
            </a:pPr>
            <a:r>
              <a:rPr lang="en-US" altLang="zh-CN" sz="4000" dirty="0">
                <a:solidFill>
                  <a:srgbClr val="0000FF"/>
                </a:solidFill>
              </a:rPr>
              <a:t>1.8  </a:t>
            </a:r>
            <a:r>
              <a:rPr lang="zh-CN" altLang="en-US" sz="4000" dirty="0">
                <a:solidFill>
                  <a:srgbClr val="0000FF"/>
                </a:solidFill>
              </a:rPr>
              <a:t>本书概要</a:t>
            </a:r>
          </a:p>
        </p:txBody>
      </p:sp>
      <p:sp>
        <p:nvSpPr>
          <p:cNvPr id="7" name="Text Box 2"/>
          <p:cNvSpPr txBox="1">
            <a:spLocks noChangeArrowheads="1"/>
          </p:cNvSpPr>
          <p:nvPr/>
        </p:nvSpPr>
        <p:spPr bwMode="auto">
          <a:xfrm>
            <a:off x="684213" y="1196975"/>
            <a:ext cx="7991475" cy="4032250"/>
          </a:xfrm>
          <a:prstGeom prst="rect">
            <a:avLst/>
          </a:prstGeom>
          <a:noFill/>
          <a:ln w="9525">
            <a:noFill/>
            <a:miter lim="800000"/>
            <a:headEnd/>
            <a:tailEnd/>
          </a:ln>
        </p:spPr>
        <p:txBody>
          <a:bodyPr anchor="ctr">
            <a:spAutoFit/>
          </a:bodyPr>
          <a:lstStyle/>
          <a:p>
            <a:pPr marL="342900" indent="-342900" eaLnBrk="1" hangingPunct="1">
              <a:spcBef>
                <a:spcPct val="20000"/>
              </a:spcBef>
              <a:buClr>
                <a:srgbClr val="00FFFF"/>
              </a:buClr>
              <a:buSzPct val="90000"/>
              <a:buFont typeface="Wingdings" pitchFamily="2" charset="2"/>
              <a:buChar char="v"/>
            </a:pPr>
            <a:r>
              <a:rPr lang="zh-CN" altLang="en-US" sz="3200" b="0">
                <a:solidFill>
                  <a:srgbClr val="000000"/>
                </a:solidFill>
                <a:latin typeface="Times New Roman" pitchFamily="18" charset="0"/>
                <a:ea typeface="华文新魏" pitchFamily="2" charset="-122"/>
              </a:rPr>
              <a:t> </a:t>
            </a:r>
            <a:r>
              <a:rPr lang="zh-CN" altLang="en-US" b="0">
                <a:solidFill>
                  <a:srgbClr val="000000"/>
                </a:solidFill>
                <a:latin typeface="华文中宋" pitchFamily="2" charset="-122"/>
                <a:ea typeface="华文中宋" pitchFamily="2" charset="-122"/>
              </a:rPr>
              <a:t>简述人工智能的起源与发展</a:t>
            </a: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华文中宋" pitchFamily="2" charset="-122"/>
                <a:ea typeface="华文中宋" pitchFamily="2" charset="-122"/>
              </a:rPr>
              <a:t> 论述知识表示的各种主要方法</a:t>
            </a: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华文中宋" pitchFamily="2" charset="-122"/>
                <a:ea typeface="华文中宋" pitchFamily="2" charset="-122"/>
              </a:rPr>
              <a:t> 讨论常用搜索原理，并研究一些比较高级的推理求解技术</a:t>
            </a:r>
            <a:endParaRPr lang="en-US" altLang="zh-CN" b="0">
              <a:solidFill>
                <a:srgbClr val="000000"/>
              </a:solidFill>
              <a:latin typeface="华文中宋" pitchFamily="2" charset="-122"/>
              <a:ea typeface="华文中宋" pitchFamily="2" charset="-122"/>
            </a:endParaRP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华文中宋" pitchFamily="2" charset="-122"/>
                <a:ea typeface="华文中宋" pitchFamily="2" charset="-122"/>
              </a:rPr>
              <a:t> 介绍人工智能（含计算智能）技术和方法</a:t>
            </a: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华文中宋" pitchFamily="2" charset="-122"/>
                <a:ea typeface="华文中宋" pitchFamily="2" charset="-122"/>
              </a:rPr>
              <a:t> 详细地分析人工智能的主要应用领域（专家系统、机器学习、智能规划、自然语言理解等）</a:t>
            </a:r>
          </a:p>
          <a:p>
            <a:pPr marL="342900" indent="-342900" eaLnBrk="1" hangingPunct="1">
              <a:spcBef>
                <a:spcPct val="20000"/>
              </a:spcBef>
              <a:buClr>
                <a:srgbClr val="00FFFF"/>
              </a:buClr>
              <a:buSzPct val="90000"/>
              <a:buFont typeface="Wingdings" pitchFamily="2" charset="2"/>
              <a:buChar char="v"/>
            </a:pPr>
            <a:r>
              <a:rPr lang="zh-CN" altLang="en-US" b="0">
                <a:solidFill>
                  <a:srgbClr val="000000"/>
                </a:solidFill>
                <a:latin typeface="华文中宋" pitchFamily="2" charset="-122"/>
                <a:ea typeface="华文中宋" pitchFamily="2" charset="-122"/>
              </a:rPr>
              <a:t> 叙述人工智能的主要学派和他们的认知观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灯片编号占位符 3"/>
          <p:cNvSpPr>
            <a:spLocks noGrp="1" noChangeArrowheads="1"/>
          </p:cNvSpPr>
          <p:nvPr>
            <p:ph type="sldNum" sz="quarter" idx="10"/>
          </p:nvPr>
        </p:nvSpPr>
        <p:spPr>
          <a:noFill/>
          <a:ln>
            <a:miter lim="800000"/>
            <a:headEnd/>
            <a:tailEnd/>
          </a:ln>
        </p:spPr>
        <p:txBody>
          <a:bodyPr/>
          <a:lstStyle/>
          <a:p>
            <a:fld id="{82246092-53DC-4DFC-A7A3-C87B429F3B3D}" type="slidenum">
              <a:rPr lang="zh-TW" altLang="en-US"/>
              <a:pPr/>
              <a:t>7</a:t>
            </a:fld>
            <a:endParaRPr lang="zh-TW" altLang="en-US"/>
          </a:p>
        </p:txBody>
      </p:sp>
      <p:sp>
        <p:nvSpPr>
          <p:cNvPr id="78850" name="Rectangle 2"/>
          <p:cNvSpPr>
            <a:spLocks noGrp="1" noChangeArrowheads="1"/>
          </p:cNvSpPr>
          <p:nvPr>
            <p:ph type="title"/>
          </p:nvPr>
        </p:nvSpPr>
        <p:spPr>
          <a:xfrm>
            <a:off x="684213" y="260350"/>
            <a:ext cx="6983412" cy="696913"/>
          </a:xfrm>
        </p:spPr>
        <p:txBody>
          <a:bodyPr/>
          <a:lstStyle/>
          <a:p>
            <a:pPr algn="ctr" eaLnBrk="1" hangingPunct="1">
              <a:defRPr/>
            </a:pPr>
            <a:r>
              <a:rPr lang="en-US" altLang="zh-CN" sz="4000" b="0">
                <a:solidFill>
                  <a:srgbClr val="0000FF"/>
                </a:solidFill>
              </a:rPr>
              <a:t>Knowledge &amp; Intelligence</a:t>
            </a:r>
          </a:p>
        </p:txBody>
      </p:sp>
      <p:sp>
        <p:nvSpPr>
          <p:cNvPr id="26628" name="Rectangle 3"/>
          <p:cNvSpPr>
            <a:spLocks noGrp="1" noChangeArrowheads="1"/>
          </p:cNvSpPr>
          <p:nvPr>
            <p:ph idx="1"/>
          </p:nvPr>
        </p:nvSpPr>
        <p:spPr>
          <a:xfrm>
            <a:off x="395288" y="1125538"/>
            <a:ext cx="5616575" cy="5545137"/>
          </a:xfrm>
        </p:spPr>
        <p:txBody>
          <a:bodyPr/>
          <a:lstStyle/>
          <a:p>
            <a:pPr eaLnBrk="1" hangingPunct="1">
              <a:lnSpc>
                <a:spcPct val="110000"/>
              </a:lnSpc>
            </a:pPr>
            <a:r>
              <a:rPr lang="zh-CN" altLang="en-US" sz="3200" smtClean="0">
                <a:solidFill>
                  <a:srgbClr val="0000FF"/>
                </a:solidFill>
              </a:rPr>
              <a:t>知识</a:t>
            </a:r>
            <a:r>
              <a:rPr lang="zh-CN" altLang="en-US" sz="3200" smtClean="0"/>
              <a:t>    </a:t>
            </a:r>
            <a:r>
              <a:rPr lang="zh-CN" altLang="en-US" smtClean="0"/>
              <a:t>人们通过体验、学习或联想而知晓的对客观世界规律性的</a:t>
            </a:r>
            <a:r>
              <a:rPr lang="zh-CN" altLang="en-US" b="1" smtClean="0"/>
              <a:t>认识</a:t>
            </a:r>
            <a:r>
              <a:rPr lang="zh-CN" altLang="en-US" smtClean="0"/>
              <a:t>，包括事实、条件、过程、规则、关系和规律等。</a:t>
            </a:r>
          </a:p>
          <a:p>
            <a:pPr eaLnBrk="1" hangingPunct="1">
              <a:lnSpc>
                <a:spcPct val="110000"/>
              </a:lnSpc>
            </a:pPr>
            <a:r>
              <a:rPr lang="zh-CN" altLang="en-US" sz="3200" smtClean="0">
                <a:solidFill>
                  <a:srgbClr val="0000FF"/>
                </a:solidFill>
              </a:rPr>
              <a:t>智能</a:t>
            </a:r>
            <a:r>
              <a:rPr lang="zh-CN" altLang="en-US" sz="3200" smtClean="0"/>
              <a:t>    </a:t>
            </a:r>
            <a:r>
              <a:rPr lang="zh-CN" altLang="en-US" smtClean="0"/>
              <a:t>一种应用知识对一定环境或问题进行处理的</a:t>
            </a:r>
            <a:r>
              <a:rPr lang="zh-CN" altLang="en-US" b="1" smtClean="0"/>
              <a:t>能力</a:t>
            </a:r>
            <a:r>
              <a:rPr lang="zh-CN" altLang="en-US" smtClean="0"/>
              <a:t>或者进行 抽象思考的</a:t>
            </a:r>
            <a:r>
              <a:rPr lang="zh-CN" altLang="en-US" b="1" smtClean="0"/>
              <a:t>能力</a:t>
            </a:r>
            <a:r>
              <a:rPr lang="zh-CN" altLang="en-US" smtClean="0"/>
              <a:t>。</a:t>
            </a:r>
          </a:p>
          <a:p>
            <a:pPr eaLnBrk="1" hangingPunct="1"/>
            <a:r>
              <a:rPr lang="zh-CN" altLang="en-US" sz="3200" smtClean="0">
                <a:solidFill>
                  <a:srgbClr val="0000FF"/>
                </a:solidFill>
              </a:rPr>
              <a:t>智能机器    </a:t>
            </a:r>
            <a:r>
              <a:rPr lang="zh-CN" altLang="en-US" smtClean="0"/>
              <a:t>能够在各类环境中</a:t>
            </a:r>
            <a:r>
              <a:rPr lang="zh-CN" altLang="en-US" b="1" smtClean="0"/>
              <a:t>自主</a:t>
            </a:r>
            <a:r>
              <a:rPr lang="zh-CN" altLang="en-US" smtClean="0"/>
              <a:t>地或交互地执行各种</a:t>
            </a:r>
            <a:r>
              <a:rPr lang="zh-CN" altLang="en-US" b="1" smtClean="0"/>
              <a:t>拟人任务</a:t>
            </a:r>
            <a:r>
              <a:rPr lang="zh-CN" altLang="en-US" smtClean="0"/>
              <a:t>的机器。</a:t>
            </a:r>
          </a:p>
        </p:txBody>
      </p:sp>
      <p:pic>
        <p:nvPicPr>
          <p:cNvPr id="26629" name="Picture 7" descr="01300000178518124035774949837"/>
          <p:cNvPicPr>
            <a:picLocks noChangeAspect="1" noChangeArrowheads="1"/>
          </p:cNvPicPr>
          <p:nvPr/>
        </p:nvPicPr>
        <p:blipFill>
          <a:blip r:embed="rId2" cstate="print"/>
          <a:srcRect/>
          <a:stretch>
            <a:fillRect/>
          </a:stretch>
        </p:blipFill>
        <p:spPr bwMode="auto">
          <a:xfrm>
            <a:off x="6342063" y="2854325"/>
            <a:ext cx="2357437" cy="1622425"/>
          </a:xfrm>
          <a:prstGeom prst="rect">
            <a:avLst/>
          </a:prstGeom>
          <a:noFill/>
          <a:ln w="9525">
            <a:noFill/>
            <a:miter lim="800000"/>
            <a:headEnd/>
            <a:tailEnd/>
          </a:ln>
        </p:spPr>
      </p:pic>
      <p:pic>
        <p:nvPicPr>
          <p:cNvPr id="26630" name="Picture 5" descr="2008880303572918"/>
          <p:cNvPicPr>
            <a:picLocks noChangeAspect="1" noChangeArrowheads="1"/>
          </p:cNvPicPr>
          <p:nvPr/>
        </p:nvPicPr>
        <p:blipFill>
          <a:blip r:embed="rId3" cstate="print"/>
          <a:srcRect/>
          <a:stretch>
            <a:fillRect/>
          </a:stretch>
        </p:blipFill>
        <p:spPr bwMode="auto">
          <a:xfrm>
            <a:off x="6415088" y="692150"/>
            <a:ext cx="2160587" cy="2162175"/>
          </a:xfrm>
          <a:prstGeom prst="rect">
            <a:avLst/>
          </a:prstGeom>
          <a:noFill/>
          <a:ln w="9525">
            <a:noFill/>
            <a:miter lim="800000"/>
            <a:headEnd/>
            <a:tailEnd/>
          </a:ln>
        </p:spPr>
      </p:pic>
      <p:pic>
        <p:nvPicPr>
          <p:cNvPr id="26631" name="Picture 8" descr="https://timgsa.baidu.com/timg?image&amp;quality=80&amp;size=b9999_10000&amp;sec=1601095930389&amp;di=b028aa32301ebf835e756b16ca2a72c2&amp;imgtype=0&amp;src=http%3A%2F%2Fwww.xbgk.com%2Fupload%2Fediter%2Fimage%2F20160302%2F1456889118378894.jpg"/>
          <p:cNvPicPr>
            <a:picLocks noChangeAspect="1" noChangeArrowheads="1"/>
          </p:cNvPicPr>
          <p:nvPr/>
        </p:nvPicPr>
        <p:blipFill>
          <a:blip r:embed="rId4" cstate="print"/>
          <a:srcRect/>
          <a:stretch>
            <a:fillRect/>
          </a:stretch>
        </p:blipFill>
        <p:spPr bwMode="auto">
          <a:xfrm>
            <a:off x="6572250" y="4614863"/>
            <a:ext cx="2109788" cy="1808162"/>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灯片编号占位符 3"/>
          <p:cNvSpPr>
            <a:spLocks noGrp="1" noChangeArrowheads="1"/>
          </p:cNvSpPr>
          <p:nvPr>
            <p:ph type="sldNum" sz="quarter" idx="10"/>
          </p:nvPr>
        </p:nvSpPr>
        <p:spPr>
          <a:noFill/>
          <a:ln>
            <a:miter lim="800000"/>
            <a:headEnd/>
            <a:tailEnd/>
          </a:ln>
        </p:spPr>
        <p:txBody>
          <a:bodyPr/>
          <a:lstStyle/>
          <a:p>
            <a:fld id="{602BFEC4-7282-4486-80CC-B5E123EFFAAF}" type="slidenum">
              <a:rPr lang="zh-TW" altLang="en-US"/>
              <a:pPr/>
              <a:t>8</a:t>
            </a:fld>
            <a:endParaRPr lang="zh-TW" altLang="en-US"/>
          </a:p>
        </p:txBody>
      </p:sp>
      <p:sp>
        <p:nvSpPr>
          <p:cNvPr id="35842" name="Rectangle 2"/>
          <p:cNvSpPr>
            <a:spLocks noGrp="1" noChangeArrowheads="1"/>
          </p:cNvSpPr>
          <p:nvPr>
            <p:ph type="title"/>
          </p:nvPr>
        </p:nvSpPr>
        <p:spPr>
          <a:xfrm>
            <a:off x="1258888" y="-28575"/>
            <a:ext cx="7589837" cy="1081088"/>
          </a:xfrm>
        </p:spPr>
        <p:txBody>
          <a:bodyPr/>
          <a:lstStyle/>
          <a:p>
            <a:pPr marL="609600" indent="-609600" eaLnBrk="1" hangingPunct="1">
              <a:defRPr/>
            </a:pPr>
            <a:r>
              <a:rPr lang="en-US" altLang="zh-CN" sz="3600" dirty="0">
                <a:solidFill>
                  <a:srgbClr val="0000FF"/>
                </a:solidFill>
              </a:rPr>
              <a:t>Definition of AI  </a:t>
            </a:r>
            <a:r>
              <a:rPr lang="zh-CN" altLang="en-US" sz="3600" dirty="0">
                <a:solidFill>
                  <a:srgbClr val="FF0000"/>
                </a:solidFill>
              </a:rPr>
              <a:t>人工智能的定义</a:t>
            </a:r>
          </a:p>
        </p:txBody>
      </p:sp>
      <p:sp>
        <p:nvSpPr>
          <p:cNvPr id="27652" name="Rectangle 3"/>
          <p:cNvSpPr>
            <a:spLocks noGrp="1" noChangeArrowheads="1"/>
          </p:cNvSpPr>
          <p:nvPr>
            <p:ph idx="1"/>
          </p:nvPr>
        </p:nvSpPr>
        <p:spPr>
          <a:xfrm>
            <a:off x="466725" y="1198563"/>
            <a:ext cx="5905500" cy="5183187"/>
          </a:xfrm>
        </p:spPr>
        <p:txBody>
          <a:bodyPr/>
          <a:lstStyle/>
          <a:p>
            <a:pPr eaLnBrk="1" hangingPunct="1">
              <a:spcBef>
                <a:spcPct val="50000"/>
              </a:spcBef>
            </a:pPr>
            <a:r>
              <a:rPr lang="en-US" altLang="zh-CN" sz="3200" smtClean="0"/>
              <a:t>AI (</a:t>
            </a:r>
            <a:r>
              <a:rPr lang="zh-CN" altLang="en-US" sz="3200" b="1" smtClean="0"/>
              <a:t>能力</a:t>
            </a:r>
            <a:r>
              <a:rPr lang="en-US" altLang="zh-CN" sz="3200" smtClean="0"/>
              <a:t>)    </a:t>
            </a:r>
            <a:r>
              <a:rPr lang="en-US" altLang="zh-CN" smtClean="0"/>
              <a:t> </a:t>
            </a:r>
            <a:r>
              <a:rPr lang="zh-CN" altLang="en-US" smtClean="0"/>
              <a:t>智能机器所执行的通常与人类智能有关的</a:t>
            </a:r>
            <a:r>
              <a:rPr lang="zh-CN" altLang="en-US" b="1" smtClean="0"/>
              <a:t>智能行为</a:t>
            </a:r>
            <a:r>
              <a:rPr lang="zh-CN" altLang="en-US" smtClean="0"/>
              <a:t>，如判断、推理、证明、识别、感知、理解、通信、设计、思考、规划、学习和问题求解等</a:t>
            </a:r>
            <a:r>
              <a:rPr lang="zh-CN" altLang="en-US" b="1" smtClean="0"/>
              <a:t>思维活动</a:t>
            </a:r>
            <a:r>
              <a:rPr lang="zh-CN" altLang="en-US" smtClean="0"/>
              <a:t>。 </a:t>
            </a:r>
          </a:p>
          <a:p>
            <a:pPr eaLnBrk="1" hangingPunct="1">
              <a:spcBef>
                <a:spcPct val="50000"/>
              </a:spcBef>
            </a:pPr>
            <a:r>
              <a:rPr lang="en-US" altLang="zh-CN" sz="3200" smtClean="0"/>
              <a:t>AI (</a:t>
            </a:r>
            <a:r>
              <a:rPr lang="zh-CN" altLang="en-US" sz="3200" b="1" smtClean="0"/>
              <a:t>学科</a:t>
            </a:r>
            <a:r>
              <a:rPr lang="en-US" altLang="zh-CN" sz="3200" smtClean="0"/>
              <a:t>)    </a:t>
            </a:r>
            <a:r>
              <a:rPr lang="zh-CN" altLang="en-US" b="1" smtClean="0"/>
              <a:t>计算机科学</a:t>
            </a:r>
            <a:r>
              <a:rPr lang="zh-CN" altLang="en-US" smtClean="0"/>
              <a:t>中涉及研究、设计和应用</a:t>
            </a:r>
            <a:r>
              <a:rPr lang="zh-CN" altLang="en-US" b="1" smtClean="0"/>
              <a:t>智能机器</a:t>
            </a:r>
            <a:r>
              <a:rPr lang="zh-CN" altLang="en-US" smtClean="0"/>
              <a:t>的一个</a:t>
            </a:r>
            <a:r>
              <a:rPr lang="zh-CN" altLang="en-US" b="1" smtClean="0"/>
              <a:t>分支</a:t>
            </a:r>
            <a:r>
              <a:rPr lang="zh-CN" altLang="en-US" smtClean="0"/>
              <a:t>。它的近期目标在于研究用机器来模仿和执行人脑的某些功能，并开发相关理论和技术。</a:t>
            </a:r>
          </a:p>
        </p:txBody>
      </p:sp>
      <p:pic>
        <p:nvPicPr>
          <p:cNvPr id="27653" name="Picture 11" descr="s300_939a109f9d7c0f2b71ad0d5156ab7b41"/>
          <p:cNvPicPr>
            <a:picLocks noChangeAspect="1" noChangeArrowheads="1"/>
          </p:cNvPicPr>
          <p:nvPr/>
        </p:nvPicPr>
        <p:blipFill>
          <a:blip r:embed="rId2" cstate="print"/>
          <a:srcRect/>
          <a:stretch>
            <a:fillRect/>
          </a:stretch>
        </p:blipFill>
        <p:spPr bwMode="auto">
          <a:xfrm>
            <a:off x="6538913" y="3500438"/>
            <a:ext cx="2201862" cy="2201862"/>
          </a:xfrm>
          <a:prstGeom prst="rect">
            <a:avLst/>
          </a:prstGeom>
          <a:noFill/>
          <a:ln w="9525">
            <a:noFill/>
            <a:miter lim="800000"/>
            <a:headEnd/>
            <a:tailEnd/>
          </a:ln>
        </p:spPr>
      </p:pic>
      <p:pic>
        <p:nvPicPr>
          <p:cNvPr id="27654" name="Picture 8" descr="https://timgsa.baidu.com/timg?image&amp;quality=80&amp;size=b9999_10000&amp;sec=1601096078425&amp;di=6c90f47b1f62cb3d5e781850a43e734b&amp;imgtype=0&amp;src=http%3A%2F%2Fimages.ofweek.com%2FUpload%2FNews%2F2018-03%2F28%2Fluhongda%2F1522218522370097334.jpg"/>
          <p:cNvPicPr>
            <a:picLocks noChangeAspect="1" noChangeArrowheads="1"/>
          </p:cNvPicPr>
          <p:nvPr/>
        </p:nvPicPr>
        <p:blipFill>
          <a:blip r:embed="rId3" cstate="print"/>
          <a:srcRect/>
          <a:stretch>
            <a:fillRect/>
          </a:stretch>
        </p:blipFill>
        <p:spPr bwMode="auto">
          <a:xfrm>
            <a:off x="6538913" y="1412875"/>
            <a:ext cx="2201862" cy="1439863"/>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灯片编号占位符 3"/>
          <p:cNvSpPr>
            <a:spLocks noGrp="1" noChangeArrowheads="1"/>
          </p:cNvSpPr>
          <p:nvPr>
            <p:ph type="sldNum" sz="quarter" idx="10"/>
          </p:nvPr>
        </p:nvSpPr>
        <p:spPr>
          <a:noFill/>
          <a:ln>
            <a:miter lim="800000"/>
            <a:headEnd/>
            <a:tailEnd/>
          </a:ln>
        </p:spPr>
        <p:txBody>
          <a:bodyPr/>
          <a:lstStyle/>
          <a:p>
            <a:fld id="{944E3CBC-6142-41E2-ABC5-C5F288253EAD}" type="slidenum">
              <a:rPr lang="zh-TW" altLang="en-US"/>
              <a:pPr/>
              <a:t>9</a:t>
            </a:fld>
            <a:endParaRPr lang="zh-TW" altLang="en-US"/>
          </a:p>
        </p:txBody>
      </p:sp>
      <p:sp>
        <p:nvSpPr>
          <p:cNvPr id="5122" name="Rectangle 2"/>
          <p:cNvSpPr>
            <a:spLocks noGrp="1" noChangeArrowheads="1"/>
          </p:cNvSpPr>
          <p:nvPr>
            <p:ph type="title"/>
          </p:nvPr>
        </p:nvSpPr>
        <p:spPr>
          <a:xfrm>
            <a:off x="1316038" y="115888"/>
            <a:ext cx="7359650" cy="1441450"/>
          </a:xfrm>
        </p:spPr>
        <p:txBody>
          <a:bodyPr/>
          <a:lstStyle/>
          <a:p>
            <a:pPr eaLnBrk="1" hangingPunct="1">
              <a:defRPr/>
            </a:pPr>
            <a:r>
              <a:rPr lang="en-US" altLang="zh-CN" sz="3600" dirty="0">
                <a:solidFill>
                  <a:srgbClr val="0000FF"/>
                </a:solidFill>
              </a:rPr>
              <a:t>1.1.2  </a:t>
            </a:r>
            <a:r>
              <a:rPr lang="zh-CN" altLang="en-US" sz="3600" dirty="0">
                <a:solidFill>
                  <a:srgbClr val="0000FF"/>
                </a:solidFill>
              </a:rPr>
              <a:t>人工智能的起源与发展</a:t>
            </a:r>
            <a:r>
              <a:rPr lang="zh-CN" altLang="en-US" sz="3600" dirty="0">
                <a:solidFill>
                  <a:srgbClr val="FF0000"/>
                </a:solidFill>
              </a:rPr>
              <a:t/>
            </a:r>
            <a:br>
              <a:rPr lang="zh-CN" altLang="en-US" sz="3600" dirty="0">
                <a:solidFill>
                  <a:srgbClr val="FF0000"/>
                </a:solidFill>
              </a:rPr>
            </a:br>
            <a:r>
              <a:rPr lang="zh-CN" altLang="en-US" sz="3600" dirty="0">
                <a:solidFill>
                  <a:srgbClr val="FF0000"/>
                </a:solidFill>
              </a:rPr>
              <a:t> </a:t>
            </a:r>
            <a:r>
              <a:rPr lang="en-US" altLang="zh-CN" sz="3600" dirty="0">
                <a:solidFill>
                  <a:srgbClr val="FF0000"/>
                </a:solidFill>
              </a:rPr>
              <a:t>Origins &amp; Development of AI</a:t>
            </a:r>
          </a:p>
        </p:txBody>
      </p:sp>
      <p:sp>
        <p:nvSpPr>
          <p:cNvPr id="28676" name="Rectangle 3"/>
          <p:cNvSpPr>
            <a:spLocks noGrp="1" noChangeArrowheads="1"/>
          </p:cNvSpPr>
          <p:nvPr>
            <p:ph idx="1"/>
          </p:nvPr>
        </p:nvSpPr>
        <p:spPr>
          <a:xfrm>
            <a:off x="1403350" y="1557338"/>
            <a:ext cx="6697663" cy="4176712"/>
          </a:xfrm>
        </p:spPr>
        <p:txBody>
          <a:bodyPr/>
          <a:lstStyle/>
          <a:p>
            <a:pPr eaLnBrk="1" hangingPunct="1">
              <a:lnSpc>
                <a:spcPct val="120000"/>
              </a:lnSpc>
            </a:pPr>
            <a:r>
              <a:rPr lang="zh-CN" altLang="en-US" sz="3200" smtClean="0"/>
              <a:t>孕    育    期 （ </a:t>
            </a:r>
            <a:r>
              <a:rPr lang="en-US" altLang="zh-CN" sz="3200" smtClean="0"/>
              <a:t>1956</a:t>
            </a:r>
            <a:r>
              <a:rPr lang="zh-CN" altLang="en-US" sz="3200" smtClean="0"/>
              <a:t>年前）</a:t>
            </a:r>
          </a:p>
          <a:p>
            <a:pPr eaLnBrk="1" hangingPunct="1">
              <a:lnSpc>
                <a:spcPct val="120000"/>
              </a:lnSpc>
            </a:pPr>
            <a:r>
              <a:rPr lang="zh-CN" altLang="en-US" sz="3200" smtClean="0"/>
              <a:t>形    成    期 （ </a:t>
            </a:r>
            <a:r>
              <a:rPr lang="en-US" altLang="zh-CN" sz="3200" smtClean="0"/>
              <a:t>1956</a:t>
            </a:r>
            <a:r>
              <a:rPr lang="zh-CN" altLang="en-US" sz="3200" smtClean="0"/>
              <a:t>－</a:t>
            </a:r>
            <a:r>
              <a:rPr lang="en-US" altLang="zh-CN" sz="3200" smtClean="0"/>
              <a:t>1970</a:t>
            </a:r>
            <a:r>
              <a:rPr lang="zh-CN" altLang="en-US" sz="3200" smtClean="0"/>
              <a:t>年）</a:t>
            </a:r>
          </a:p>
          <a:p>
            <a:pPr eaLnBrk="1" hangingPunct="1">
              <a:lnSpc>
                <a:spcPct val="120000"/>
              </a:lnSpc>
            </a:pPr>
            <a:r>
              <a:rPr lang="zh-CN" altLang="en-US" sz="3200" smtClean="0"/>
              <a:t>暗    淡    期 （ </a:t>
            </a:r>
            <a:r>
              <a:rPr lang="en-US" altLang="zh-CN" sz="3200" smtClean="0"/>
              <a:t>1966</a:t>
            </a:r>
            <a:r>
              <a:rPr lang="zh-CN" altLang="en-US" sz="3200" smtClean="0"/>
              <a:t>－</a:t>
            </a:r>
            <a:r>
              <a:rPr lang="en-US" altLang="zh-CN" sz="3200" smtClean="0"/>
              <a:t>1974</a:t>
            </a:r>
            <a:r>
              <a:rPr lang="zh-CN" altLang="en-US" sz="3200" smtClean="0"/>
              <a:t>年）</a:t>
            </a:r>
          </a:p>
          <a:p>
            <a:pPr eaLnBrk="1" hangingPunct="1">
              <a:lnSpc>
                <a:spcPct val="120000"/>
              </a:lnSpc>
            </a:pPr>
            <a:r>
              <a:rPr lang="zh-CN" altLang="en-US" sz="3200" smtClean="0"/>
              <a:t>知识应用期 （ </a:t>
            </a:r>
            <a:r>
              <a:rPr lang="en-US" altLang="zh-CN" sz="3200" smtClean="0"/>
              <a:t>1970</a:t>
            </a:r>
            <a:r>
              <a:rPr lang="zh-CN" altLang="en-US" sz="3200" smtClean="0"/>
              <a:t>－</a:t>
            </a:r>
            <a:r>
              <a:rPr lang="en-US" altLang="zh-CN" sz="3200" smtClean="0"/>
              <a:t>1988</a:t>
            </a:r>
            <a:r>
              <a:rPr lang="zh-CN" altLang="en-US" sz="3200" smtClean="0"/>
              <a:t>年）</a:t>
            </a:r>
          </a:p>
          <a:p>
            <a:pPr eaLnBrk="1" hangingPunct="1">
              <a:lnSpc>
                <a:spcPct val="120000"/>
              </a:lnSpc>
            </a:pPr>
            <a:r>
              <a:rPr lang="zh-CN" altLang="en-US" sz="3200" smtClean="0"/>
              <a:t>集成发展期 （ </a:t>
            </a:r>
            <a:r>
              <a:rPr lang="en-US" altLang="zh-CN" sz="3200" smtClean="0"/>
              <a:t>1986</a:t>
            </a:r>
            <a:r>
              <a:rPr lang="zh-CN" altLang="en-US" sz="3200" smtClean="0"/>
              <a:t> － </a:t>
            </a:r>
            <a:r>
              <a:rPr lang="en-US" altLang="zh-CN" sz="3200" smtClean="0"/>
              <a:t>2010</a:t>
            </a:r>
            <a:r>
              <a:rPr lang="zh-CN" altLang="en-US" sz="3200" smtClean="0"/>
              <a:t>年）</a:t>
            </a:r>
            <a:endParaRPr lang="en-US" altLang="zh-CN" sz="3200" smtClean="0"/>
          </a:p>
          <a:p>
            <a:pPr eaLnBrk="1" hangingPunct="1">
              <a:lnSpc>
                <a:spcPct val="120000"/>
              </a:lnSpc>
            </a:pPr>
            <a:r>
              <a:rPr lang="zh-CN" altLang="en-US" sz="3200" smtClean="0"/>
              <a:t>融合发展期 （ </a:t>
            </a:r>
            <a:r>
              <a:rPr lang="en-US" altLang="zh-CN" sz="3200" smtClean="0"/>
              <a:t>2011</a:t>
            </a:r>
            <a:r>
              <a:rPr lang="zh-CN" altLang="en-US" sz="3200" smtClean="0"/>
              <a:t>年至今）</a:t>
            </a:r>
          </a:p>
        </p:txBody>
      </p:sp>
    </p:spTree>
  </p:cSld>
  <p:clrMapOvr>
    <a:masterClrMapping/>
  </p:clrMapOvr>
  <p:transition/>
</p:sld>
</file>

<file path=ppt/theme/theme1.xml><?xml version="1.0" encoding="utf-8"?>
<a:theme xmlns:a="http://schemas.openxmlformats.org/drawingml/2006/main" name="mytemp1">
  <a:themeElements>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mytemp1">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rgbClr val="990099"/>
            </a:solidFill>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rgbClr val="990099"/>
            </a:solidFill>
            <a:effectLst/>
            <a:latin typeface="Arial" panose="020B0604020202020204" pitchFamily="34" charset="0"/>
            <a:ea typeface="楷体_GB2312" pitchFamily="49" charset="-122"/>
          </a:defRPr>
        </a:defPPr>
      </a:lstStyle>
    </a:lnDef>
  </a:objectDefaults>
  <a:extraClrSchemeLst>
    <a:extraClrScheme>
      <a:clrScheme name="mytemp1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mytemp1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mytemp1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mytemp1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mytemp1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mytemp1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mytemp1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mytemp1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TotalTime>
  <Words>4585</Words>
  <Application>Microsoft Office PowerPoint</Application>
  <PresentationFormat>全屏显示(4:3)</PresentationFormat>
  <Paragraphs>491</Paragraphs>
  <Slides>67</Slides>
  <Notes>5</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67</vt:i4>
      </vt:variant>
    </vt:vector>
  </HeadingPairs>
  <TitlesOfParts>
    <vt:vector size="88" baseType="lpstr">
      <vt:lpstr>Arial</vt:lpstr>
      <vt:lpstr>楷体_GB2312</vt:lpstr>
      <vt:lpstr>Times New Roman</vt:lpstr>
      <vt:lpstr>宋体</vt:lpstr>
      <vt:lpstr>Calibri Light</vt:lpstr>
      <vt:lpstr>Calibri</vt:lpstr>
      <vt:lpstr>PMingLiU</vt:lpstr>
      <vt:lpstr>楷体</vt:lpstr>
      <vt:lpstr>华文中宋</vt:lpstr>
      <vt:lpstr>Verdana</vt:lpstr>
      <vt:lpstr>华文新魏</vt:lpstr>
      <vt:lpstr>隶书</vt:lpstr>
      <vt:lpstr>Tahoma</vt:lpstr>
      <vt:lpstr>Wingdings</vt:lpstr>
      <vt:lpstr>+mn-ea</vt:lpstr>
      <vt:lpstr>微软雅黑</vt:lpstr>
      <vt:lpstr>华文彩云</vt:lpstr>
      <vt:lpstr>黑体</vt:lpstr>
      <vt:lpstr>mytemp1</vt:lpstr>
      <vt:lpstr>2_Office 主题</vt:lpstr>
      <vt:lpstr>Bitmap Image</vt:lpstr>
      <vt:lpstr>幻灯片 1</vt:lpstr>
      <vt:lpstr>人工智能    第1章  绪  论 Ch.1  Introduction </vt:lpstr>
      <vt:lpstr>美梦能否成真？One Dream</vt:lpstr>
      <vt:lpstr>美梦能否成真？Another Dream</vt:lpstr>
      <vt:lpstr>Main Contents</vt:lpstr>
      <vt:lpstr>1.1 人工智能的定义与发展Definition &amp; Development of AI</vt:lpstr>
      <vt:lpstr>Knowledge &amp; Intelligence</vt:lpstr>
      <vt:lpstr>Definition of AI  人工智能的定义</vt:lpstr>
      <vt:lpstr>1.1.2  人工智能的起源与发展  Origins &amp; Development of AI</vt:lpstr>
      <vt:lpstr> 1.1.2  人工智能的起源与发展—孕育期 </vt:lpstr>
      <vt:lpstr> 1.1.2  人工智能的起源与发展—孕育期 </vt:lpstr>
      <vt:lpstr>1.1.2  人工智能的起源与发展—孕育期 </vt:lpstr>
      <vt:lpstr>1.1.2  人工智能的起源与发展—形成期 </vt:lpstr>
      <vt:lpstr>1.2  人工智能的起源与发展—形成期 </vt:lpstr>
      <vt:lpstr>1.2  人工智能的起源与发展—形成期 </vt:lpstr>
      <vt:lpstr>1.1.2  人工智能的起源与发展—暗淡期 </vt:lpstr>
      <vt:lpstr>1.1.2  人工智能的起源与发展—暗淡期 </vt:lpstr>
      <vt:lpstr>1.1.2 人工智能的起源与发展—知识应用期 </vt:lpstr>
      <vt:lpstr>1.1.2 人工智能的起源与发展—集成发展期 </vt:lpstr>
      <vt:lpstr>1.1.2 人工智能的起源与发展—融合发展期 </vt:lpstr>
      <vt:lpstr>1.1.2  人工智能的起源与发展—进入新世纪 </vt:lpstr>
      <vt:lpstr>1.1.3  中国人工智能的发展</vt:lpstr>
      <vt:lpstr>1.1.3  中国人工智能的发展</vt:lpstr>
      <vt:lpstr>1.1.3  中国人工智能的发展</vt:lpstr>
      <vt:lpstr>1.1.3  中国人工智能的发展</vt:lpstr>
      <vt:lpstr>1.1.3  中国人工智能的发展</vt:lpstr>
      <vt:lpstr>1.1.3  中国人工智能的发展</vt:lpstr>
      <vt:lpstr>1.1.3  中国人工智能的发展</vt:lpstr>
      <vt:lpstr>1.1.3  中国人工智能的发展</vt:lpstr>
      <vt:lpstr>1.2  Cognitive Views of AI    人工智能的各种认知观</vt:lpstr>
      <vt:lpstr>幻灯片 31</vt:lpstr>
      <vt:lpstr>1.2.1  人工智能各学派的认知观  符号主义</vt:lpstr>
      <vt:lpstr>1.2.1  人工智能各学派的认知观       连接主义</vt:lpstr>
      <vt:lpstr>1.2.1  人工智能各学派的认知观  行为主义</vt:lpstr>
      <vt:lpstr>1.2.2 人工智能的争论（Arguments） </vt:lpstr>
      <vt:lpstr>1.2.2 人工智能的争论  —对人工智能理论的争论</vt:lpstr>
      <vt:lpstr>幻灯片 37</vt:lpstr>
      <vt:lpstr>幻灯片 38</vt:lpstr>
      <vt:lpstr>1.2.2  人工智能的争论  — 对人工智能方法的争论</vt:lpstr>
      <vt:lpstr>1.3  人类智能与人工智能</vt:lpstr>
      <vt:lpstr>1.3  人类智能与人工智能</vt:lpstr>
      <vt:lpstr>幻灯片 42</vt:lpstr>
      <vt:lpstr>1.5  Research Objectives &amp;          Contents of AI  人工智能的研究目标和内容</vt:lpstr>
      <vt:lpstr>1.5   人工智能的研究目标与内容</vt:lpstr>
      <vt:lpstr>1.5   人工智能的研究目标与内容</vt:lpstr>
      <vt:lpstr>1.5   人工智能的研究目标与内容</vt:lpstr>
      <vt:lpstr>1.5   人工智能的研究目标与内容</vt:lpstr>
      <vt:lpstr>幻灯片 48</vt:lpstr>
      <vt:lpstr>幻灯片 49</vt:lpstr>
      <vt:lpstr>幻灯片 50</vt:lpstr>
      <vt:lpstr>幻灯片 51</vt:lpstr>
      <vt:lpstr>幻灯片 52</vt:lpstr>
      <vt:lpstr>1.6   人工智能的研究与计算方法</vt:lpstr>
      <vt:lpstr>1.6   人工智能的研究与计算方法</vt:lpstr>
      <vt:lpstr>1.7  Research &amp; Application Fields of AI   人工智能研究与应用领域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1.8  本书概要</vt:lpstr>
    </vt:vector>
  </TitlesOfParts>
  <Company>CSU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Elaine</dc:creator>
  <cp:lastModifiedBy>nina</cp:lastModifiedBy>
  <cp:revision>640</cp:revision>
  <dcterms:created xsi:type="dcterms:W3CDTF">2011-06-25T01:14:35Z</dcterms:created>
  <dcterms:modified xsi:type="dcterms:W3CDTF">2023-03-12T03:25:11Z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